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561-4F80-B4FE-60810BBB9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983984"/>
        <c:axId val="163985296"/>
      </c:barChart>
      <c:catAx>
        <c:axId val="163983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85296"/>
        <c:crosses val="autoZero"/>
        <c:auto val="1"/>
        <c:lblAlgn val="ctr"/>
        <c:lblOffset val="100"/>
        <c:noMultiLvlLbl val="0"/>
      </c:catAx>
      <c:valAx>
        <c:axId val="16398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8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43530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95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20170209_123328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2017-02-09T12:33:28Z</dcterms:created>
  <dcterms:modified xsi:type="dcterms:W3CDTF">2017-02-09T12:33:31Z</dcterms:modified>
</cp:coreProperties>
</file>