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7.2810329103777993E-2</c:v>
                </c:pt>
                <c:pt idx="3">
                  <c:v>0</c:v>
                </c:pt>
                <c:pt idx="4">
                  <c:v>1.9398642095053001E-2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0-445C-BFDD-AF3E2009F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185232"/>
        <c:axId val="164722648"/>
      </c:barChart>
      <c:catAx>
        <c:axId val="23718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22648"/>
        <c:crosses val="autoZero"/>
        <c:auto val="1"/>
        <c:lblAlgn val="ctr"/>
        <c:lblOffset val="100"/>
        <c:noMultiLvlLbl val="0"/>
      </c:catAx>
      <c:valAx>
        <c:axId val="16472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8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59465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623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20170209_123227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2017-02-09T12:32:28Z</dcterms:created>
  <dcterms:modified xsi:type="dcterms:W3CDTF">2017-02-09T12:32:31Z</dcterms:modified>
</cp:coreProperties>
</file>