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53609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46029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538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091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1444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2927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2875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5403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0166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4096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6365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6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 Box 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4046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43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20170209_121756</Template>
  <TotalTime>0</TotalTime>
  <Words>36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2017-02-09T12:17:56Z</dcterms:created>
  <dcterms:modified xsi:type="dcterms:W3CDTF">2017-02-09T12:18:00Z</dcterms:modified>
</cp:coreProperties>
</file>