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beautyboxltd (Beauty Box Ltd)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3</c:v>
                </c:pt>
                <c:pt idx="3">
                  <c:v>27</c:v>
                </c:pt>
                <c:pt idx="4">
                  <c:v>21</c:v>
                </c:pt>
                <c:pt idx="5">
                  <c:v>22</c:v>
                </c:pt>
                <c:pt idx="6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7B7-4329-B087-6A60DD454A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9029248"/>
        <c:axId val="159025968"/>
      </c:barChart>
      <c:catAx>
        <c:axId val="1590292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9025968"/>
        <c:crosses val="autoZero"/>
        <c:auto val="1"/>
        <c:lblAlgn val="ctr"/>
        <c:lblOffset val="100"/>
        <c:noMultiLvlLbl val="0"/>
      </c:catAx>
      <c:valAx>
        <c:axId val="159025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9029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2/8/2017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2/8/2017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2/8/2017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Change Per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3517185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01/01/2017 - 01/31/2017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758608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20170208_141526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Followers Change Per Weekday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Followers Change Per Weekday</dc:title>
  <dc:creator>Administrator</dc:creator>
  <cp:lastModifiedBy>Administrator</cp:lastModifiedBy>
  <cp:revision>1</cp:revision>
  <dcterms:created xsi:type="dcterms:W3CDTF">2017-02-08T14:15:26Z</dcterms:created>
  <dcterms:modified xsi:type="dcterms:W3CDTF">2017-02-08T14:15:29Z</dcterms:modified>
</cp:coreProperties>
</file>