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E7EA-44B5-92E9-0555222AE0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058544"/>
        <c:axId val="242057232"/>
      </c:barChart>
      <c:catAx>
        <c:axId val="24205854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057232"/>
        <c:crosses val="autoZero"/>
        <c:auto val="1"/>
        <c:lblAlgn val="ctr"/>
        <c:lblOffset val="100"/>
        <c:noMultiLvlLbl val="0"/>
      </c:catAx>
      <c:valAx>
        <c:axId val="242057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058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828755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6875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20170208_141430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Followers Change Per Weekday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Followers Change Per Weekday</dc:title>
  <dc:creator>Administrator</dc:creator>
  <cp:lastModifiedBy>Administrator</cp:lastModifiedBy>
  <cp:revision>1</cp:revision>
  <dcterms:created xsi:type="dcterms:W3CDTF">2017-02-08T14:14:30Z</dcterms:created>
  <dcterms:modified xsi:type="dcterms:W3CDTF">2017-02-08T14:14:33Z</dcterms:modified>
</cp:coreProperties>
</file>