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1B46-4D0D-9FA3-0886A17F5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815216"/>
        <c:axId val="245815544"/>
      </c:lineChart>
      <c:catAx>
        <c:axId val="2458152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15544"/>
        <c:crosses val="autoZero"/>
        <c:auto val="1"/>
        <c:lblAlgn val="ctr"/>
        <c:lblOffset val="100"/>
        <c:noMultiLvlLbl val="0"/>
      </c:catAx>
      <c:valAx>
        <c:axId val="24581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1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0318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467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20170207_134528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2017-02-07T13:45:28Z</dcterms:created>
  <dcterms:modified xsi:type="dcterms:W3CDTF">2017-02-07T13:45:30Z</dcterms:modified>
</cp:coreProperties>
</file>