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4.3562370136848996</c:v>
                </c:pt>
                <c:pt idx="7">
                  <c:v>0.15046213369635</c:v>
                </c:pt>
                <c:pt idx="8">
                  <c:v>0.1862864512431</c:v>
                </c:pt>
                <c:pt idx="9">
                  <c:v>0.1146378161496</c:v>
                </c:pt>
                <c:pt idx="10">
                  <c:v>0</c:v>
                </c:pt>
                <c:pt idx="11">
                  <c:v>0.16479186071505</c:v>
                </c:pt>
                <c:pt idx="12">
                  <c:v>0</c:v>
                </c:pt>
                <c:pt idx="13">
                  <c:v>0.26868238160063002</c:v>
                </c:pt>
                <c:pt idx="14">
                  <c:v>0.16335888801317999</c:v>
                </c:pt>
                <c:pt idx="15">
                  <c:v>0.27690090150841001</c:v>
                </c:pt>
                <c:pt idx="16">
                  <c:v>0.20778104177115</c:v>
                </c:pt>
                <c:pt idx="17">
                  <c:v>0.28659454037401</c:v>
                </c:pt>
                <c:pt idx="18">
                  <c:v>0</c:v>
                </c:pt>
                <c:pt idx="19">
                  <c:v>0.23644049580855001</c:v>
                </c:pt>
                <c:pt idx="20">
                  <c:v>0.31525399441141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47-4E96-B559-987DDD5F5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09368"/>
        <c:axId val="241711008"/>
      </c:lineChart>
      <c:catAx>
        <c:axId val="24170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11008"/>
        <c:crosses val="autoZero"/>
        <c:auto val="1"/>
        <c:lblAlgn val="ctr"/>
        <c:lblOffset val="100"/>
        <c:noMultiLvlLbl val="0"/>
      </c:catAx>
      <c:valAx>
        <c:axId val="24171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0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1868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859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20170207_130241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2017-02-07T13:04:51Z</dcterms:created>
  <dcterms:modified xsi:type="dcterms:W3CDTF">2017-02-07T13:04:54Z</dcterms:modified>
</cp:coreProperties>
</file>