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beautyboxltd (Beauty Box Ltd)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0.31196336576988998</c:v>
                </c:pt>
                <c:pt idx="1">
                  <c:v>0.15884373211218999</c:v>
                </c:pt>
                <c:pt idx="2">
                  <c:v>0.23611906124785001</c:v>
                </c:pt>
                <c:pt idx="3">
                  <c:v>0.25257584430452001</c:v>
                </c:pt>
                <c:pt idx="4">
                  <c:v>0.22896393817974001</c:v>
                </c:pt>
                <c:pt idx="5">
                  <c:v>0.19318832283915</c:v>
                </c:pt>
                <c:pt idx="6">
                  <c:v>0.90750810913947999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A4C-4F7E-AC90-CC313E63454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41596760"/>
        <c:axId val="241597088"/>
      </c:barChart>
      <c:catAx>
        <c:axId val="2415967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97088"/>
        <c:crosses val="autoZero"/>
        <c:auto val="1"/>
        <c:lblAlgn val="ctr"/>
        <c:lblOffset val="100"/>
        <c:noMultiLvlLbl val="0"/>
      </c:catAx>
      <c:valAx>
        <c:axId val="2415970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5967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2/7/2017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 By Weekday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466687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01/01/2017 - 01/31/2017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37283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20170207_125421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Interaction Rate By Weekday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Interaction Rate By Weekday</dc:title>
  <dc:creator>Administrator</dc:creator>
  <cp:lastModifiedBy>Administrator</cp:lastModifiedBy>
  <cp:revision>1</cp:revision>
  <dcterms:created xsi:type="dcterms:W3CDTF">2017-02-07T12:54:22Z</dcterms:created>
  <dcterms:modified xsi:type="dcterms:W3CDTF">2017-02-07T12:54:29Z</dcterms:modified>
</cp:coreProperties>
</file>