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0.37197512275908001</c:v>
                </c:pt>
                <c:pt idx="1">
                  <c:v>0.22288274291980001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A-4DE9-92BE-5A081FEA6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586880"/>
        <c:axId val="241585240"/>
      </c:barChart>
      <c:catAx>
        <c:axId val="24158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85240"/>
        <c:crosses val="autoZero"/>
        <c:auto val="1"/>
        <c:lblAlgn val="ctr"/>
        <c:lblOffset val="100"/>
        <c:noMultiLvlLbl val="0"/>
      </c:catAx>
      <c:valAx>
        <c:axId val="24158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8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83932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869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20170207_124916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Post Type</dc:title>
  <dc:creator>Administrator</dc:creator>
  <cp:lastModifiedBy>Administrator</cp:lastModifiedBy>
  <cp:revision>1</cp:revision>
  <dcterms:created xsi:type="dcterms:W3CDTF">2017-02-07T12:49:16Z</dcterms:created>
  <dcterms:modified xsi:type="dcterms:W3CDTF">2017-02-07T12:49:19Z</dcterms:modified>
</cp:coreProperties>
</file>