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42736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9B-48F6-849A-AC3C748B40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404768"/>
        <c:axId val="231658936"/>
      </c:lineChart>
      <c:dateAx>
        <c:axId val="160404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58936"/>
        <c:crosses val="autoZero"/>
        <c:auto val="1"/>
        <c:lblOffset val="100"/>
        <c:baseTimeUnit val="days"/>
      </c:dateAx>
      <c:valAx>
        <c:axId val="23165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0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90109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901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20170207_122507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Followers Change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Change</dc:title>
  <dc:creator>Administrator</dc:creator>
  <cp:lastModifiedBy>Administrator</cp:lastModifiedBy>
  <cp:revision>1</cp:revision>
  <dcterms:created xsi:type="dcterms:W3CDTF">2017-02-07T12:25:08Z</dcterms:created>
  <dcterms:modified xsi:type="dcterms:W3CDTF">2017-02-07T12:25:16Z</dcterms:modified>
</cp:coreProperties>
</file>