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6256783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7637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450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54797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3095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710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1845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7066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4572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4888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45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6103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08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20170206_144837</Template>
  <TotalTime>0</TotalTime>
  <Words>34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2017-02-06T14:48:38Z</dcterms:created>
  <dcterms:modified xsi:type="dcterms:W3CDTF">2017-02-06T14:48:42Z</dcterms:modified>
</cp:coreProperties>
</file>