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A8C-477C-A4BE-91B6A256D06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A8C-477C-A4BE-91B6A256D06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A8C-477C-A4BE-91B6A256D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935528"/>
        <c:axId val="247937824"/>
      </c:barChart>
      <c:catAx>
        <c:axId val="2479355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37824"/>
        <c:crosses val="autoZero"/>
        <c:auto val="1"/>
        <c:lblAlgn val="ctr"/>
        <c:lblOffset val="100"/>
        <c:noMultiLvlLbl val="0"/>
      </c:catAx>
      <c:valAx>
        <c:axId val="24793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3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9162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08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20170201_112053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Post Type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2017-02-01T11:20:53Z</dcterms:created>
  <dcterms:modified xsi:type="dcterms:W3CDTF">2017-02-01T11:20:56Z</dcterms:modified>
</cp:coreProperties>
</file>