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-1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3</c:v>
                </c:pt>
                <c:pt idx="16">
                  <c:v>1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-1</c:v>
                </c:pt>
                <c:pt idx="24">
                  <c:v>0</c:v>
                </c:pt>
                <c:pt idx="25">
                  <c:v>3</c:v>
                </c:pt>
                <c:pt idx="26">
                  <c:v>2</c:v>
                </c:pt>
                <c:pt idx="27">
                  <c:v>1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7C-44D7-93EE-BA045481EE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495072"/>
        <c:axId val="277491136"/>
      </c:lineChart>
      <c:dateAx>
        <c:axId val="277495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91136"/>
        <c:crosses val="autoZero"/>
        <c:auto val="1"/>
        <c:lblOffset val="100"/>
        <c:baseTimeUnit val="days"/>
      </c:dateAx>
      <c:valAx>
        <c:axId val="277491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49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</c:v>
                </c:pt>
                <c:pt idx="1">
                  <c:v>3</c:v>
                </c:pt>
                <c:pt idx="2">
                  <c:v>6</c:v>
                </c:pt>
                <c:pt idx="3">
                  <c:v>6</c:v>
                </c:pt>
                <c:pt idx="4">
                  <c:v>0</c:v>
                </c:pt>
                <c:pt idx="5">
                  <c:v>0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2D-4FAB-995E-AD4410AD5B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5570032"/>
        <c:axId val="277538544"/>
      </c:barChart>
      <c:catAx>
        <c:axId val="27557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38544"/>
        <c:crosses val="autoZero"/>
        <c:auto val="1"/>
        <c:lblAlgn val="ctr"/>
        <c:lblOffset val="100"/>
        <c:noMultiLvlLbl val="0"/>
      </c:catAx>
      <c:valAx>
        <c:axId val="277538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570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renaultgaa (Renault - Gulf Advantage)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38-4208-9F20-B116BFE94D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renaultgaa (Renault - Gulf Advantage)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38-4208-9F20-B116BFE94D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533296"/>
        <c:axId val="277534608"/>
      </c:barChart>
      <c:catAx>
        <c:axId val="277533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34608"/>
        <c:crosses val="autoZero"/>
        <c:auto val="1"/>
        <c:lblAlgn val="ctr"/>
        <c:lblOffset val="100"/>
        <c:noMultiLvlLbl val="0"/>
      </c:catAx>
      <c:valAx>
        <c:axId val="27753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33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Sheet1!$A$2:$A$32</c:f>
              <c:numCache>
                <c:formatCode>m/d/yyyy</c:formatCode>
                <c:ptCount val="31"/>
                <c:pt idx="0">
                  <c:v>42705</c:v>
                </c:pt>
                <c:pt idx="1">
                  <c:v>42706</c:v>
                </c:pt>
                <c:pt idx="2">
                  <c:v>42707</c:v>
                </c:pt>
                <c:pt idx="3">
                  <c:v>42708</c:v>
                </c:pt>
                <c:pt idx="4">
                  <c:v>42709</c:v>
                </c:pt>
                <c:pt idx="5">
                  <c:v>42710</c:v>
                </c:pt>
                <c:pt idx="6">
                  <c:v>42711</c:v>
                </c:pt>
                <c:pt idx="7">
                  <c:v>42712</c:v>
                </c:pt>
                <c:pt idx="8">
                  <c:v>42713</c:v>
                </c:pt>
                <c:pt idx="9">
                  <c:v>42714</c:v>
                </c:pt>
                <c:pt idx="10">
                  <c:v>42715</c:v>
                </c:pt>
                <c:pt idx="11">
                  <c:v>42716</c:v>
                </c:pt>
                <c:pt idx="12">
                  <c:v>42717</c:v>
                </c:pt>
                <c:pt idx="13">
                  <c:v>42718</c:v>
                </c:pt>
                <c:pt idx="14">
                  <c:v>42719</c:v>
                </c:pt>
                <c:pt idx="15">
                  <c:v>42720</c:v>
                </c:pt>
                <c:pt idx="16">
                  <c:v>42721</c:v>
                </c:pt>
                <c:pt idx="17">
                  <c:v>42722</c:v>
                </c:pt>
                <c:pt idx="18">
                  <c:v>42723</c:v>
                </c:pt>
                <c:pt idx="19">
                  <c:v>42724</c:v>
                </c:pt>
                <c:pt idx="20">
                  <c:v>42725</c:v>
                </c:pt>
                <c:pt idx="21">
                  <c:v>42726</c:v>
                </c:pt>
                <c:pt idx="22">
                  <c:v>42727</c:v>
                </c:pt>
                <c:pt idx="23">
                  <c:v>42728</c:v>
                </c:pt>
                <c:pt idx="24">
                  <c:v>42729</c:v>
                </c:pt>
                <c:pt idx="25">
                  <c:v>42730</c:v>
                </c:pt>
                <c:pt idx="26">
                  <c:v>42731</c:v>
                </c:pt>
                <c:pt idx="27">
                  <c:v>42732</c:v>
                </c:pt>
                <c:pt idx="28">
                  <c:v>42733</c:v>
                </c:pt>
                <c:pt idx="29">
                  <c:v>42734</c:v>
                </c:pt>
                <c:pt idx="30">
                  <c:v>42735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</c:v>
                </c:pt>
                <c:pt idx="1">
                  <c:v>0</c:v>
                </c:pt>
                <c:pt idx="2">
                  <c:v>0</c:v>
                </c:pt>
                <c:pt idx="3">
                  <c:v>19</c:v>
                </c:pt>
                <c:pt idx="4">
                  <c:v>8</c:v>
                </c:pt>
                <c:pt idx="5">
                  <c:v>7</c:v>
                </c:pt>
                <c:pt idx="6">
                  <c:v>7</c:v>
                </c:pt>
                <c:pt idx="7">
                  <c:v>8</c:v>
                </c:pt>
                <c:pt idx="8">
                  <c:v>0</c:v>
                </c:pt>
                <c:pt idx="9">
                  <c:v>0</c:v>
                </c:pt>
                <c:pt idx="10">
                  <c:v>6</c:v>
                </c:pt>
                <c:pt idx="11">
                  <c:v>7</c:v>
                </c:pt>
                <c:pt idx="12">
                  <c:v>5</c:v>
                </c:pt>
                <c:pt idx="13">
                  <c:v>10</c:v>
                </c:pt>
                <c:pt idx="14">
                  <c:v>15</c:v>
                </c:pt>
                <c:pt idx="15">
                  <c:v>0</c:v>
                </c:pt>
                <c:pt idx="16">
                  <c:v>0</c:v>
                </c:pt>
                <c:pt idx="17">
                  <c:v>7</c:v>
                </c:pt>
                <c:pt idx="18">
                  <c:v>14</c:v>
                </c:pt>
                <c:pt idx="19">
                  <c:v>19</c:v>
                </c:pt>
                <c:pt idx="20">
                  <c:v>6</c:v>
                </c:pt>
                <c:pt idx="21">
                  <c:v>5</c:v>
                </c:pt>
                <c:pt idx="22">
                  <c:v>0</c:v>
                </c:pt>
                <c:pt idx="23">
                  <c:v>0</c:v>
                </c:pt>
                <c:pt idx="24">
                  <c:v>6</c:v>
                </c:pt>
                <c:pt idx="25">
                  <c:v>10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C8-4F1B-8554-D0823B46F3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033256"/>
        <c:axId val="284034240"/>
      </c:barChart>
      <c:dateAx>
        <c:axId val="2840332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34240"/>
        <c:crosses val="autoZero"/>
        <c:auto val="1"/>
        <c:lblOffset val="100"/>
        <c:baseTimeUnit val="days"/>
      </c:dateAx>
      <c:valAx>
        <c:axId val="284034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33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renaultgaa (Renault - Gulf Advantage)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1.5451005983213999</c:v>
                </c:pt>
                <c:pt idx="1">
                  <c:v>0.82236842105262997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936-4A09-BF2C-488A4786EBB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4031616"/>
        <c:axId val="284022432"/>
      </c:barChart>
      <c:catAx>
        <c:axId val="28403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22432"/>
        <c:crosses val="autoZero"/>
        <c:auto val="1"/>
        <c:lblAlgn val="ctr"/>
        <c:lblOffset val="100"/>
        <c:noMultiLvlLbl val="0"/>
      </c:catAx>
      <c:valAx>
        <c:axId val="284022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403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2/1/2017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 Reports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7745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425549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0345694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805255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68546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2381416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509508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01695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77740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56565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76177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862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renaultgaa (Renault - Gulf Advantage)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1.5165%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123874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2708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13796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0064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69939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1">
                  <a:extLst>
                    <a:ext uri="{9D8B030D-6E8A-4147-A177-3AD203B41FA5}">
                      <a16:colId xmlns:a16="http://schemas.microsoft.com/office/drawing/2014/main" val="2881435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973046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59011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41864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60026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85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renaultgaa (Renault - Gulf Advantage) - 2016-12-05 12:01:06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تتم صناعة سيارات #رينو الايكولوجية في منشآت حائزة على تصنيف المنظمة الدولية للمعايير مكافأةً على مواقع رينو الصناعية التي تعتمد مبدأ الحد من استهلاك المياه والطاقة ومن استهلاك إنتاج النفايات والانبعاثات الجوية
</a:t>
                      </a:r>
                      <a:r>
                        <a:rPr lang="en-US" sz="1000"/>
                        <a:t>Renault's Eco2 vehicles are produced at ISO 14001-certified plants, rewarded to progress made by manufacturing sites in reducing water and energy consumption and in cutting waste production and atmospheric and noise emissions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4374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renaultgaa (Renault - Gulf Advantage) - 2016-12-04 12:01:02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تتميز #رينو #تاليسمان بمساحة رحبة وكبيرة للركاب وأمتعتهم
</a:t>
                      </a:r>
                      <a:r>
                        <a:rPr lang="en-US" sz="1000"/>
                        <a:t>The #Renault #Talisman proposes a generous footprint that provides plenty of space for occupants and their luggage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5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renaultgaa (Renault - Gulf Advantage) - 2016-12-01 17:03:20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شاركونا معلوماتكم عن شركة #رينو
</a:t>
                      </a:r>
                      <a:r>
                        <a:rPr lang="en-US" sz="1000"/>
                        <a:t>How many vehicles did the Renault- Nissan alliance sell in 2015?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9512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renaultgaa (Renault - Gulf Advantage) - 2016-12-01 14:03:34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جاء فريق سيقناتك الباين في المرتبة الأولى في فئة </a:t>
                      </a:r>
                      <a:r>
                        <a:rPr lang="en-US" sz="1000"/>
                        <a:t>LMP2 </a:t>
                      </a:r>
                      <a:r>
                        <a:rPr lang="ar-AE" sz="1000"/>
                        <a:t>في الجولة الختامية من بطولة العالم للتحمل </a:t>
                      </a:r>
                      <a:r>
                        <a:rPr lang="en-US" sz="1000"/>
                        <a:t>WEC
Signatech-Alpine claimed the LMP2 Category Teams' and Drivers titles in the FIA World Endurance Championship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54565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renaultgaa (Renault - Gulf Advantage) - 2016-12-01 11:03:48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لقد أنهى فريق رينو للرياضة فورمولا واحد أول موسم لهم في بطولة العالم لسباقات الفورمولا واحد في المركز السابع عشر مع جوليون بالمر
</a:t>
                      </a:r>
                      <a:r>
                        <a:rPr lang="en-US" sz="1000"/>
                        <a:t>Renault Sport Formula One Team concluded its first FIA Formula 1 Championship season with seventeenth position for Jolyon Palmer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26593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Posts Table (Top 5)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868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167240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86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3116399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537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 - Average Interactions Per Post (column)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92691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033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1560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958628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20170201_100947</Template>
  <TotalTime>0</TotalTime>
  <Words>193</Words>
  <Application>Microsoft Office PowerPoint</Application>
  <PresentationFormat>On-screen Show (4:3)</PresentationFormat>
  <Paragraphs>70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Lato</vt:lpstr>
      <vt:lpstr>quintly_template</vt:lpstr>
      <vt:lpstr>Instagram Reports</vt:lpstr>
      <vt:lpstr>Key Metrics Table</vt:lpstr>
      <vt:lpstr>Followers Change</vt:lpstr>
      <vt:lpstr>Custom Posts Table (Top 5)</vt:lpstr>
      <vt:lpstr>Posts By Weekday</vt:lpstr>
      <vt:lpstr>Interactions Distribution</vt:lpstr>
      <vt:lpstr>IN - Average Interactions Per Post (column)</vt:lpstr>
      <vt:lpstr>Interaction Rate By Post Type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Reports</dc:title>
  <dc:creator>Administrator</dc:creator>
  <cp:lastModifiedBy>Administrator</cp:lastModifiedBy>
  <cp:revision>1</cp:revision>
  <dcterms:created xsi:type="dcterms:W3CDTF">2017-02-01T10:09:47Z</dcterms:created>
  <dcterms:modified xsi:type="dcterms:W3CDTF">2017-02-01T10:09:59Z</dcterms:modified>
</cp:coreProperties>
</file>