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9791154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24964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3481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036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7546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89703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3367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5431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0884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9761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20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59218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640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20170122_081558</Template>
  <TotalTime>0</TotalTime>
  <Words>34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2017-01-22T08:15:59Z</dcterms:created>
  <dcterms:modified xsi:type="dcterms:W3CDTF">2017-01-22T08:16:03Z</dcterms:modified>
</cp:coreProperties>
</file>