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7117310"/>
              </p:ext>
            </p:extLst>
          </p:nvPr>
        </p:nvGraphicFramePr>
        <p:xfrm>
          <a:off x="457200" y="1468438"/>
          <a:ext cx="822960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007648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53864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97868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02472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89850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30070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12150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63435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580435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14790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225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 International Company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0.1998%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833714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0623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20170122_081211</Template>
  <TotalTime>0</TotalTime>
  <Words>37</Words>
  <Application>Microsoft Office PowerPoint</Application>
  <PresentationFormat>On-screen Show (4:3)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2017-01-22T08:12:12Z</dcterms:created>
  <dcterms:modified xsi:type="dcterms:W3CDTF">2017-01-22T08:12:16Z</dcterms:modified>
</cp:coreProperties>
</file>