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407694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46195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237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649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587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559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340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870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463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803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4225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492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633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196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012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67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74280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69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20170122_080849</Template>
  <TotalTime>0</TotalTime>
  <Words>56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2017-01-22T08:09:11Z</dcterms:created>
  <dcterms:modified xsi:type="dcterms:W3CDTF">2017-01-22T08:09:18Z</dcterms:modified>
</cp:coreProperties>
</file>