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195291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26103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0511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0619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6221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3987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5840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12692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7606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0736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3207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89044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024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20170122_080610</Template>
  <TotalTime>0</TotalTime>
  <Words>37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2017-01-22T08:06:11Z</dcterms:created>
  <dcterms:modified xsi:type="dcterms:W3CDTF">2017-01-22T08:06:15Z</dcterms:modified>
</cp:coreProperties>
</file>