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8693126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903315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97212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36276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46481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25211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0872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1642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6314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42341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8082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47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Riyali </a:t>
                      </a:r>
                      <a:r>
                        <a:rPr lang="ar-AE" sz="1000"/>
                        <a:t>ريالي | برنامج الوعي المالي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80408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82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20170117_140243</Template>
  <TotalTime>0</TotalTime>
  <Words>39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2017-01-17T14:02:44Z</dcterms:created>
  <dcterms:modified xsi:type="dcterms:W3CDTF">2017-01-17T14:02:47Z</dcterms:modified>
</cp:coreProperties>
</file>