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 Box Ltd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4.8520135856380001E-2</c:v>
                </c:pt>
                <c:pt idx="13">
                  <c:v>0</c:v>
                </c:pt>
                <c:pt idx="14">
                  <c:v>8.0866893093967003E-3</c:v>
                </c:pt>
                <c:pt idx="15">
                  <c:v>4.8520135856380001E-2</c:v>
                </c:pt>
                <c:pt idx="16">
                  <c:v>8.0866893093966996E-2</c:v>
                </c:pt>
                <c:pt idx="17">
                  <c:v>0</c:v>
                </c:pt>
                <c:pt idx="18">
                  <c:v>4.8520135856380001E-2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26-4102-BD29-452BF9BA0A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906344"/>
        <c:axId val="227346872"/>
      </c:lineChart>
      <c:catAx>
        <c:axId val="15890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7346872"/>
        <c:crosses val="autoZero"/>
        <c:auto val="1"/>
        <c:lblAlgn val="ctr"/>
        <c:lblOffset val="100"/>
        <c:noMultiLvlLbl val="0"/>
      </c:catAx>
      <c:valAx>
        <c:axId val="227346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90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1/11/2017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427069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0793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20170111_151340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Hour</dc:title>
  <dc:creator>Administrator</dc:creator>
  <cp:lastModifiedBy>Administrator</cp:lastModifiedBy>
  <cp:revision>1</cp:revision>
  <dcterms:created xsi:type="dcterms:W3CDTF">2017-01-11T15:13:41Z</dcterms:created>
  <dcterms:modified xsi:type="dcterms:W3CDTF">2017-01-11T15:13:44Z</dcterms:modified>
</cp:coreProperties>
</file>