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2.426006792819E-2</c:v>
                </c:pt>
                <c:pt idx="1">
                  <c:v>0</c:v>
                </c:pt>
                <c:pt idx="2">
                  <c:v>7.2780203784570993E-2</c:v>
                </c:pt>
                <c:pt idx="3">
                  <c:v>2.426006792819E-2</c:v>
                </c:pt>
                <c:pt idx="4">
                  <c:v>3.2346757237587002E-2</c:v>
                </c:pt>
                <c:pt idx="5">
                  <c:v>8.0866893093967003E-3</c:v>
                </c:pt>
                <c:pt idx="6">
                  <c:v>2.426006792819E-2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B-4941-AEFF-3DF4A1639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471216"/>
        <c:axId val="231471872"/>
      </c:barChart>
      <c:catAx>
        <c:axId val="23147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71872"/>
        <c:crosses val="autoZero"/>
        <c:auto val="1"/>
        <c:lblAlgn val="ctr"/>
        <c:lblOffset val="100"/>
        <c:noMultiLvlLbl val="0"/>
      </c:catAx>
      <c:valAx>
        <c:axId val="23147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7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35416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45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20170111_151149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Weekday</dc:title>
  <dc:creator>Administrator</dc:creator>
  <cp:lastModifiedBy>Administrator</cp:lastModifiedBy>
  <cp:revision>1</cp:revision>
  <dcterms:created xsi:type="dcterms:W3CDTF">2017-01-11T15:11:50Z</dcterms:created>
  <dcterms:modified xsi:type="dcterms:W3CDTF">2017-01-11T15:11:53Z</dcterms:modified>
</cp:coreProperties>
</file>