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1A3-463B-B75B-92AC3F684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867416"/>
        <c:axId val="154733432"/>
      </c:barChart>
      <c:catAx>
        <c:axId val="2268674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733432"/>
        <c:crosses val="autoZero"/>
        <c:auto val="1"/>
        <c:lblAlgn val="ctr"/>
        <c:lblOffset val="100"/>
        <c:noMultiLvlLbl val="0"/>
      </c:catAx>
      <c:valAx>
        <c:axId val="15473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6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046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53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20170111_151127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Weekday</dc:title>
  <dc:creator>Administrator</dc:creator>
  <cp:lastModifiedBy>Administrator</cp:lastModifiedBy>
  <cp:revision>1</cp:revision>
  <dcterms:created xsi:type="dcterms:W3CDTF">2017-01-11T15:11:27Z</dcterms:created>
  <dcterms:modified xsi:type="dcterms:W3CDTF">2017-01-11T15:11:30Z</dcterms:modified>
</cp:coreProperties>
</file>