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2.2278697677308001E-2</c:v>
                </c:pt>
                <c:pt idx="3">
                  <c:v>0</c:v>
                </c:pt>
                <c:pt idx="4">
                  <c:v>4.8602698979331997E-2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F6-446D-809B-F384283CB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519376"/>
        <c:axId val="241519704"/>
      </c:barChart>
      <c:catAx>
        <c:axId val="24151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19704"/>
        <c:crosses val="autoZero"/>
        <c:auto val="1"/>
        <c:lblAlgn val="ctr"/>
        <c:lblOffset val="100"/>
        <c:noMultiLvlLbl val="0"/>
      </c:catAx>
      <c:valAx>
        <c:axId val="24151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1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9647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03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20170111_150641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Post Type</dc:title>
  <dc:creator>Administrator</dc:creator>
  <cp:lastModifiedBy>Administrator</cp:lastModifiedBy>
  <cp:revision>1</cp:revision>
  <dcterms:created xsi:type="dcterms:W3CDTF">2017-01-11T15:06:41Z</dcterms:created>
  <dcterms:modified xsi:type="dcterms:W3CDTF">2017-01-11T15:06:44Z</dcterms:modified>
</cp:coreProperties>
</file>