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B7-4675-A8E3-E72070B05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564120"/>
        <c:axId val="164551520"/>
      </c:lineChart>
      <c:dateAx>
        <c:axId val="165564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51520"/>
        <c:crosses val="autoZero"/>
        <c:auto val="1"/>
        <c:lblOffset val="100"/>
        <c:baseTimeUnit val="months"/>
      </c:dateAx>
      <c:valAx>
        <c:axId val="16455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6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2622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87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20170111_150232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Average Reactions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Reactions Per Post</dc:title>
  <dc:creator>Administrator</dc:creator>
  <cp:lastModifiedBy>Administrator</cp:lastModifiedBy>
  <cp:revision>1</cp:revision>
  <dcterms:created xsi:type="dcterms:W3CDTF">2017-01-11T15:02:33Z</dcterms:created>
  <dcterms:modified xsi:type="dcterms:W3CDTF">2017-01-11T15:02:35Z</dcterms:modified>
</cp:coreProperties>
</file>