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2061</c:v>
                </c:pt>
                <c:pt idx="1">
                  <c:v>2058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40-4106-89C5-0DC42D518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968992"/>
        <c:axId val="239971944"/>
      </c:lineChart>
      <c:dateAx>
        <c:axId val="239968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71944"/>
        <c:crosses val="autoZero"/>
        <c:auto val="1"/>
        <c:lblOffset val="100"/>
        <c:baseTimeUnit val="months"/>
      </c:dateAx>
      <c:valAx>
        <c:axId val="23997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6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1.8643499011895E-2</c:v>
                </c:pt>
                <c:pt idx="1">
                  <c:v>3.5786406277957997E-2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98-4707-A072-D21DA6C63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51008"/>
        <c:axId val="237351336"/>
      </c:lineChart>
      <c:dateAx>
        <c:axId val="23735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1336"/>
        <c:crosses val="autoZero"/>
        <c:auto val="1"/>
        <c:lblOffset val="100"/>
        <c:baseTimeUnit val="months"/>
      </c:dateAx>
      <c:valAx>
        <c:axId val="23735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-0.19370460048426</c:v>
                </c:pt>
                <c:pt idx="1">
                  <c:v>-0.14556040756913999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8D-4DC0-9248-8C42023A4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77440"/>
        <c:axId val="275270552"/>
      </c:lineChart>
      <c:dateAx>
        <c:axId val="27527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70552"/>
        <c:crosses val="autoZero"/>
        <c:auto val="1"/>
        <c:lblOffset val="100"/>
        <c:baseTimeUnit val="months"/>
      </c:dateAx>
      <c:valAx>
        <c:axId val="27527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42675</c:v>
                </c:pt>
                <c:pt idx="1">
                  <c:v>42705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0.19408054342552</c:v>
                </c:pt>
                <c:pt idx="1">
                  <c:v>0.34013605442176997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1A-4743-8781-CD913DEA1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69240"/>
        <c:axId val="275273176"/>
      </c:lineChart>
      <c:dateAx>
        <c:axId val="27526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73176"/>
        <c:crosses val="autoZero"/>
        <c:auto val="1"/>
        <c:lblOffset val="100"/>
        <c:baseTimeUnit val="months"/>
      </c:dateAx>
      <c:valAx>
        <c:axId val="27527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6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B-4402-8D3F-F59E1EC66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273504"/>
        <c:axId val="275269896"/>
      </c:radarChart>
      <c:catAx>
        <c:axId val="27527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69896"/>
        <c:crosses val="autoZero"/>
        <c:auto val="1"/>
        <c:lblAlgn val="ctr"/>
        <c:lblOffset val="100"/>
        <c:noMultiLvlLbl val="0"/>
      </c:catAx>
      <c:valAx>
        <c:axId val="27526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7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4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7363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35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1003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24427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5065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7395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8260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16270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0497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1048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1525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3161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9594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83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 Box Ltd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6267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95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50846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743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4527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96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02977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63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09023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743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3813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22249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734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220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254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963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544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936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58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9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- 2016-12-29 15:54:18</a:t>
                      </a:r>
                      <a:r>
                        <a:rPr lang="en-US" sz="1000"/>
                        <a:t>
.</a:t>
                      </a:r>
                      <a:r>
                        <a:rPr lang="ar-AE" sz="1000"/>
                        <a:t>اللون الأخضر هو اللون الذي تم اختياره لسنة 2017 من أهم أسباب اختيار هذا اللون هو أنه طبيعي، مشرق، و نابض بالحياة
#جمال #مكياج #صالون
</a:t>
                      </a:r>
                      <a:r>
                        <a:rPr lang="en-US" sz="1000"/>
                        <a:t>The trend in 2017 for nail color is Green. Green is vibrant, bright, natural and calming.
#JeddahBeauty #Makeup 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96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- 2016-12-28 14:49:43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عالجي شعرك بزيت الأرجان من ار جي كوزمتكس
#شعر #جمال #صبغات
</a:t>
                      </a:r>
                      <a:r>
                        <a:rPr lang="en-US" sz="1000"/>
                        <a:t>Treat your hair with RG Cosmetics' Argan Oil
#JeddahBeauty #Makeup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1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- 2016-12-26 15:46:44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أقلام بروفوك متوفرة الآن في وجوه 
بروفوك #جدة #مكياج
 </a:t>
                      </a:r>
                      <a:r>
                        <a:rPr lang="en-US" sz="1000"/>
                        <a:t>Provoc Liners are now available in Wojooh 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08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- 2016-12-26 15:40:24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اقلام بروفوك متوفرة الآن في وجوه 
#بروفوك #جدة #مكياج
</a:t>
                      </a:r>
                      <a:r>
                        <a:rPr lang="en-US" sz="1000"/>
                        <a:t>Provoc Liners are now available in Wojooh 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60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- 2016-12-25 15:54:58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شعرك جاف ومحتاج عناية؟ جربي منتجات ترو كوزمتيكس اللي حترجع لشعرك صحته و حيويته
#شعر #صبغات #صالون
</a:t>
                      </a:r>
                      <a:r>
                        <a:rPr lang="en-US" sz="1000"/>
                        <a:t>Is your hair dry and in need of care? Try one of our True Cosmetics products to get smooth, flawless, healthier hair
#JeddahBeauty #Hair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7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- 2016-12-23 12:01:27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طفشتي من الشعر الكيرلي؟جربي سليك شامبو لشعر أملس في دقائق
#شعر #مكياج ##صالون
</a:t>
                      </a:r>
                      <a:r>
                        <a:rPr lang="en-US" sz="1000"/>
                        <a:t>Tired of curly hair? Try Sleek Shampoo and get straight hair in minutes
#JeddahBeauty #Makeup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9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- 2016-12-21 16:30:46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روضة حتكون مستنيتكم بكرة في رد سي مول قدام مودو عشان تعطي نصايح للشعر و هدايا من أو جي اكس لأول الحضور
  #جدة #بشرة #مكياج
</a:t>
                      </a:r>
                      <a:r>
                        <a:rPr lang="en-US" sz="1000"/>
                        <a:t>Meet and greet Rawda tomorrow at Redsea Mall in front of Modo while she gives hair consultations with OGX. Special gifts to first attendees.
#Beauty #BeautyBox #Jeddah #JeddahBeauty #Makeup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8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- 2016-12-20 11:01:21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طريقة عناية روضة بشعرها بعد الصبغة 
 #سناب_شات #شعر #مكياج 
</a:t>
                      </a:r>
                      <a:r>
                        <a:rPr lang="en-US" sz="1000"/>
                        <a:t>Follow us on Snapchat and get to know what post color hair treatment Rawda prefers #Snapchat 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31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- 2016-12-18 17:16:59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اتبعي هذه الخطوات للحصول على أحمر شفاه ثابت و يدوم لساعات طويلة
و لا تنسي أن التنيجة قد تختلف حسب نوع أحمر الشفاه المستخدم
#مكياج #شعر #صبغات
</a:t>
                      </a:r>
                      <a:r>
                        <a:rPr lang="en-US" sz="1000"/>
                        <a:t>Follow these steps to get a long lasting red lipstick.
#Makeup #Hair #JeddahBeauty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3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- 2016-12-16 14:34:31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طريقة وضع مكياج احترافي مع روضة
#سناب_شات #شعر #مكياج 
</a:t>
                      </a:r>
                      <a:r>
                        <a:rPr lang="en-US" sz="1000"/>
                        <a:t>Follow us on Snapchat and watch how Rawda applies professional makeup
#Snapchat 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6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- 2016-12-15 15:50:23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سهلي على نفسك حجز مواعيد الصالونات مع تطبيق بووكر
#صالون #شعر #صبغات
</a:t>
                      </a:r>
                      <a:r>
                        <a:rPr lang="en-US" sz="1000"/>
                        <a:t>Make booking salon appointments easier with Bookr App
#JeddahBeauty #Salon
@letsbookr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8514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2872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5856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604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932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459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862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704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200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382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68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- 2016-12-14 14:44:58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رموش و لاينارز بروفوك موجودين في صيدلية نورا.
#رموش #جمال #بروفوك
</a:t>
                      </a:r>
                      <a:r>
                        <a:rPr lang="en-US" sz="1000"/>
                        <a:t>Provoc Lashes and Liners are available in Noura Pharmacy.
#JeddahBeauty #Provoc #Lashes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6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- 2016-12-09 13:01:17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مجموعة الكولاجين من ار جي كوزميتيكس متوفرة في صيدلة نورة
#شعر #صبغات #جدة #جمال
</a:t>
                      </a:r>
                      <a:r>
                        <a:rPr lang="en-US" sz="1000"/>
                        <a:t>Collagen Line from RG Cosmetics is now available at Noura Pharmacy.
#JeddahBeauty #Jeddah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7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- 2016-12-08 13:44:58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تعرفوا كيف تستعملوا تطبيق بوكر
#سناب_شات #صالون #جدة #جمال #شعر
</a:t>
                      </a:r>
                      <a:r>
                        <a:rPr lang="en-US" sz="1000"/>
                        <a:t>Follow us on Snapchat to see how you can use the Bookr app
#Snapchat #Hair #Jeddahbeauty #Salon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91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- 2016-12-07 15:41:07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تتعرفوا على تطبيق بوكر و ايش هي مميزاته.
لا تنسوا تكتبوا أسئلتكم تحت الصورة.
#سناب_شات #شعر #صالون #صبغات
</a:t>
                      </a:r>
                      <a:r>
                        <a:rPr lang="en-US" sz="1000"/>
                        <a:t>Follow us on Snapchat to learn about Bookr app and its features.
 Leave a comment with your questions under this post. 
#Snapchat #Salon #Hair #Jeddahbeauty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2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- 2016-12-06 15:34:41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استخدمي تطبيق بووكر لصالونك و سهلي عليكي و على زبوناتك عملية الحجز
#جدة #جمال #شعر #صالون #صبغات
</a:t>
                      </a:r>
                      <a:r>
                        <a:rPr lang="en-US" sz="1000"/>
                        <a:t>Use the Bookr App for your salon to simplify the appointment booking process for your clients
#Hair #Jeddahbeauty #Makeup 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2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- 2016-12-03 16:22:43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كنتوا تعرفوا انو كل هدي الفوائد حتكتسبوها من شرب 8 كاسات موية كل يوم؟
#جمال #شعر #بشرة
</a:t>
                      </a:r>
                      <a:r>
                        <a:rPr lang="en-US" sz="1000"/>
                        <a:t>Did you know that you can gain all these benefits from drinking 8 glasses of water daily?
#JeddahBeauty #Hair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9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- 2016-12-03 15:04:11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عندكم اسئلة عن المكياج؟ الشعر؟ العناية بالبشرة؟ الجمال؟ اكتبوا اسئلتكم على هذه الصورة و روضة  حتجاوبكم على سناب شات بيوتي بوكس
 #سناب_شات #شعر #بشرة #صبغات
</a:t>
                      </a:r>
                      <a:r>
                        <a:rPr lang="en-US" sz="1000"/>
                        <a:t>Do you have questions about makeup? hair? skincare? beauty? leave a comment with your questions and Rawda will answer on Beauty Box's Snapchat 
#Jeaddahbeauty #Hair #Makeup #Snapchat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1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- 2016-12-01 10:47:55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اماكن تواجد منتجاتنا مع روضة 
#سناب_شات #مكياج #شعر #موضة 
</a:t>
                      </a:r>
                      <a:r>
                        <a:rPr lang="en-US" sz="1000"/>
                        <a:t>Follow us on Snapchat to see our points of sale in Red Sea Mall with Rawda
 #JeddahBeauty #Makeup #Hair #Snapchat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6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- 2016-11-26 14:52:37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تسمعوا نصائح روضة لتركيب الرموش
</a:t>
                      </a:r>
                      <a:r>
                        <a:rPr lang="en-US" sz="1000"/>
                        <a:t>follow us on Snapchat for eyelashes tips and tricks with Rawda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3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- 2016-11-26 14:52:08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تعرفوا كيف تطلبوا منتجاتنا من سيدتي مول
</a:t>
                      </a:r>
                      <a:r>
                        <a:rPr lang="en-US" sz="1000"/>
                        <a:t>Follow us on Snapchat to see how you can order our products from Sayidaty Mall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64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- 2016-11-21 18:33:53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روضة حتكون مستنيتكم بكرة في سنتربوينت القبة عشان تعطي نصائح للشعر مع أو جي اكس 
#جدة  #مكياج  #تصفيف_شعر
</a:t>
                      </a:r>
                      <a:r>
                        <a:rPr lang="en-US" sz="1000"/>
                        <a:t>Meet and greet Rawda at Centerpoint tomorrow while she gives hair consultations with OGX  
#Beautybox #Jeddah #Jeddahbeauty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34077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256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019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7456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888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667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779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377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739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425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921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37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- 2016-11-20 14:00:01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غسل شعرك بالماء الدافئ، قومي بشطفه بالماء البارد
</a:t>
                      </a:r>
                      <a:r>
                        <a:rPr lang="en-US" sz="1000"/>
                        <a:t>Cold water is generally healthier for your hair than warm water. Make sure to always rinse your hair with cold water after you shower.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11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- 2016-11-19 14:00:02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حابيين تعرفوا طريقة عشان تعملوا ماسك طبيعي في البيت؟ 
تابعونا على سناب شات
</a:t>
                      </a:r>
                      <a:r>
                        <a:rPr lang="en-US" sz="1000"/>
                        <a:t>Want a DIY natural face mask? 
Follow us on Snapchat for the steps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1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- 2016-11-17 14:00:00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مع روضة
</a:t>
                      </a:r>
                      <a:r>
                        <a:rPr lang="en-US" sz="1000"/>
                        <a:t>Follow us on Snapchat for a Provoc makeup tutorial.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74461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663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20170111_140738</Template>
  <TotalTime>0</TotalTime>
  <Words>510</Words>
  <Application>Microsoft Office PowerPoint</Application>
  <PresentationFormat>On-screen Show (4:3)</PresentationFormat>
  <Paragraphs>272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3</vt:lpstr>
      <vt:lpstr>Own Posts Table - 2 of 3</vt:lpstr>
      <vt:lpstr>Own 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2017-01-11T14:07:38Z</dcterms:created>
  <dcterms:modified xsi:type="dcterms:W3CDTF">2017-01-11T14:08:24Z</dcterms:modified>
</cp:coreProperties>
</file>