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66</c:v>
                </c:pt>
                <c:pt idx="3">
                  <c:v>96</c:v>
                </c:pt>
                <c:pt idx="4">
                  <c:v>46</c:v>
                </c:pt>
                <c:pt idx="5">
                  <c:v>16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79-4CA6-900A-8C5AD0E59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870776"/>
        <c:axId val="238752200"/>
      </c:barChart>
      <c:catAx>
        <c:axId val="23987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752200"/>
        <c:crosses val="autoZero"/>
        <c:auto val="1"/>
        <c:lblAlgn val="ctr"/>
        <c:lblOffset val="100"/>
        <c:noMultiLvlLbl val="0"/>
      </c:catAx>
      <c:valAx>
        <c:axId val="23875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7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1356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137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20170109_081443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 Per Weekday</dc:title>
  <dc:creator>Administrator</dc:creator>
  <cp:lastModifiedBy>Administrator</cp:lastModifiedBy>
  <cp:revision>1</cp:revision>
  <dcterms:created xsi:type="dcterms:W3CDTF">2017-01-09T08:14:43Z</dcterms:created>
  <dcterms:modified xsi:type="dcterms:W3CDTF">2017-01-09T08:14:46Z</dcterms:modified>
</cp:coreProperties>
</file>