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1.8696118389497001</c:v>
                </c:pt>
                <c:pt idx="1">
                  <c:v>1.14632192657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00-470C-A1A1-8C4C54171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294560"/>
        <c:axId val="246142376"/>
      </c:lineChart>
      <c:dateAx>
        <c:axId val="243294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42376"/>
        <c:crosses val="autoZero"/>
        <c:auto val="1"/>
        <c:lblOffset val="100"/>
        <c:baseTimeUnit val="months"/>
      </c:dateAx>
      <c:valAx>
        <c:axId val="24614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9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225</c:v>
                </c:pt>
                <c:pt idx="1">
                  <c:v>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B1-4C6F-BAF4-88C02ECFBA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143032"/>
        <c:axId val="246142704"/>
      </c:lineChart>
      <c:dateAx>
        <c:axId val="246143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42704"/>
        <c:crosses val="autoZero"/>
        <c:auto val="1"/>
        <c:lblOffset val="100"/>
        <c:baseTimeUnit val="months"/>
      </c:dateAx>
      <c:valAx>
        <c:axId val="24614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4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beautyboxltd (Beauty Box Ltd)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E7-49B8-B1C8-6391CB8C6C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beautyboxltd (Beauty Box Ltd)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E7-49B8-B1C8-6391CB8C6C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555432"/>
        <c:axId val="279561008"/>
      </c:barChart>
      <c:catAx>
        <c:axId val="27955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61008"/>
        <c:crosses val="autoZero"/>
        <c:auto val="1"/>
        <c:lblAlgn val="ctr"/>
        <c:lblOffset val="100"/>
        <c:noMultiLvlLbl val="0"/>
      </c:catAx>
      <c:valAx>
        <c:axId val="27956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5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0.20648030495552999</c:v>
                </c:pt>
                <c:pt idx="6">
                  <c:v>0.23030495552732</c:v>
                </c:pt>
                <c:pt idx="7">
                  <c:v>0.28854299025836999</c:v>
                </c:pt>
                <c:pt idx="8">
                  <c:v>0.27596886912325003</c:v>
                </c:pt>
                <c:pt idx="9">
                  <c:v>0.24618805590851001</c:v>
                </c:pt>
                <c:pt idx="10">
                  <c:v>0.13500635324015001</c:v>
                </c:pt>
                <c:pt idx="11">
                  <c:v>0.19853875476492999</c:v>
                </c:pt>
                <c:pt idx="12">
                  <c:v>0.28942538472398999</c:v>
                </c:pt>
                <c:pt idx="13">
                  <c:v>0.25730622617534998</c:v>
                </c:pt>
                <c:pt idx="14">
                  <c:v>0.25459675611032001</c:v>
                </c:pt>
                <c:pt idx="15">
                  <c:v>0.28345225295670001</c:v>
                </c:pt>
                <c:pt idx="16">
                  <c:v>0.28192503176619998</c:v>
                </c:pt>
                <c:pt idx="17">
                  <c:v>9.0374841168996003</c:v>
                </c:pt>
                <c:pt idx="18">
                  <c:v>0.17868487928844001</c:v>
                </c:pt>
                <c:pt idx="19">
                  <c:v>0</c:v>
                </c:pt>
                <c:pt idx="20">
                  <c:v>51.278589580686003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09-4051-83D8-3746F78997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143688"/>
        <c:axId val="246144344"/>
      </c:lineChart>
      <c:catAx>
        <c:axId val="24614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44344"/>
        <c:crosses val="autoZero"/>
        <c:auto val="1"/>
        <c:lblAlgn val="ctr"/>
        <c:lblOffset val="100"/>
        <c:noMultiLvlLbl val="0"/>
      </c:catAx>
      <c:valAx>
        <c:axId val="24614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4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0.24515642369382001</c:v>
                </c:pt>
                <c:pt idx="1">
                  <c:v>5.3739876131491</c:v>
                </c:pt>
                <c:pt idx="2">
                  <c:v>0.25056023150354001</c:v>
                </c:pt>
                <c:pt idx="3">
                  <c:v>2.6345878989995</c:v>
                </c:pt>
                <c:pt idx="4">
                  <c:v>0.1975146895347</c:v>
                </c:pt>
                <c:pt idx="5">
                  <c:v>0.24614895982214</c:v>
                </c:pt>
                <c:pt idx="6">
                  <c:v>0.30331904081309002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48-414F-AFCE-4B18C85B15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873520"/>
        <c:axId val="247871552"/>
      </c:barChart>
      <c:catAx>
        <c:axId val="24787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71552"/>
        <c:crosses val="autoZero"/>
        <c:auto val="1"/>
        <c:lblAlgn val="ctr"/>
        <c:lblOffset val="100"/>
        <c:noMultiLvlLbl val="0"/>
      </c:catAx>
      <c:valAx>
        <c:axId val="24787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7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0.26355264479175</c:v>
                </c:pt>
                <c:pt idx="1">
                  <c:v>4.3140110751652001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15-4F4F-BDF8-B174C43DA1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873848"/>
        <c:axId val="247876144"/>
      </c:barChart>
      <c:catAx>
        <c:axId val="24787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76144"/>
        <c:crosses val="autoZero"/>
        <c:auto val="1"/>
        <c:lblAlgn val="ctr"/>
        <c:lblOffset val="100"/>
        <c:noMultiLvlLbl val="0"/>
      </c:catAx>
      <c:valAx>
        <c:axId val="24787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7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Interactions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378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52463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97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21842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708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93861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591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09117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232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54504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253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27966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9794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20170109_072253</Template>
  <TotalTime>0</TotalTime>
  <Words>64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Lato</vt:lpstr>
      <vt:lpstr>quintly_template</vt:lpstr>
      <vt:lpstr>Interactions</vt:lpstr>
      <vt:lpstr>Interaction Rate</vt:lpstr>
      <vt:lpstr>Average Interactions Per Post</vt:lpstr>
      <vt:lpstr>Interactions Distribution</vt:lpstr>
      <vt:lpstr>Interaction Rate By Hour</vt:lpstr>
      <vt:lpstr>Interaction Rate By Weekday</vt:lpstr>
      <vt:lpstr>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</dc:title>
  <dc:creator>Administrator</dc:creator>
  <cp:lastModifiedBy>Administrator</cp:lastModifiedBy>
  <cp:revision>1</cp:revision>
  <dcterms:created xsi:type="dcterms:W3CDTF">2017-01-09T07:22:53Z</dcterms:created>
  <dcterms:modified xsi:type="dcterms:W3CDTF">2017-01-09T07:23:05Z</dcterms:modified>
</cp:coreProperties>
</file>