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beautyboxltd (Beauty Box Ltd)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42675</c:v>
                </c:pt>
                <c:pt idx="1">
                  <c:v>42705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12682</c:v>
                </c:pt>
                <c:pt idx="1">
                  <c:v>13733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D84-4DA9-908F-90AD262600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3718648"/>
        <c:axId val="233718320"/>
      </c:lineChart>
      <c:dateAx>
        <c:axId val="2337186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718320"/>
        <c:crosses val="autoZero"/>
        <c:auto val="1"/>
        <c:lblOffset val="100"/>
        <c:baseTimeUnit val="months"/>
      </c:dateAx>
      <c:valAx>
        <c:axId val="233718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718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80238637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140884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20170108_143308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Followers Total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Followers Total</dc:title>
  <dc:creator>Administrator</dc:creator>
  <cp:lastModifiedBy>Administrator</cp:lastModifiedBy>
  <cp:revision>1</cp:revision>
  <dcterms:created xsi:type="dcterms:W3CDTF">2017-01-08T14:33:08Z</dcterms:created>
  <dcterms:modified xsi:type="dcterms:W3CDTF">2017-01-08T14:33:11Z</dcterms:modified>
</cp:coreProperties>
</file>