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12682</c:v>
                </c:pt>
                <c:pt idx="1">
                  <c:v>13733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3-4042-9C19-509DA9AE1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20240"/>
        <c:axId val="239556312"/>
      </c:lineChart>
      <c:dateAx>
        <c:axId val="24012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56312"/>
        <c:crosses val="autoZero"/>
        <c:auto val="1"/>
        <c:lblOffset val="100"/>
        <c:baseTimeUnit val="months"/>
      </c:dateAx>
      <c:valAx>
        <c:axId val="23955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2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1230</c:v>
                </c:pt>
                <c:pt idx="1">
                  <c:v>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AC-4850-B84D-82B8D2B27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87512"/>
        <c:axId val="245091120"/>
      </c:lineChart>
      <c:dateAx>
        <c:axId val="24508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91120"/>
        <c:crosses val="autoZero"/>
        <c:auto val="1"/>
        <c:lblOffset val="100"/>
        <c:baseTimeUnit val="months"/>
      </c:dateAx>
      <c:valAx>
        <c:axId val="24509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8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10.740482011876001</c:v>
                </c:pt>
                <c:pt idx="1">
                  <c:v>8.2873363822741002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D6-4311-BECA-482534812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39984"/>
        <c:axId val="277742936"/>
      </c:lineChart>
      <c:dateAx>
        <c:axId val="27773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42936"/>
        <c:crosses val="autoZero"/>
        <c:auto val="1"/>
        <c:lblOffset val="100"/>
        <c:baseTimeUnit val="months"/>
      </c:dateAx>
      <c:valAx>
        <c:axId val="27774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697</c:v>
                </c:pt>
                <c:pt idx="1">
                  <c:v>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D5-4608-B446-4C6C90F98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87184"/>
        <c:axId val="245094072"/>
      </c:lineChart>
      <c:dateAx>
        <c:axId val="24508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94072"/>
        <c:crosses val="autoZero"/>
        <c:auto val="1"/>
        <c:lblOffset val="100"/>
        <c:baseTimeUnit val="months"/>
      </c:dateAx>
      <c:valAx>
        <c:axId val="24509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8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53-481A-9C47-D5EAB2122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35624"/>
        <c:axId val="242541200"/>
      </c:lineChart>
      <c:dateAx>
        <c:axId val="242535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41200"/>
        <c:crosses val="autoZero"/>
        <c:auto val="1"/>
        <c:lblOffset val="100"/>
        <c:baseTimeUnit val="months"/>
      </c:dateAx>
      <c:valAx>
        <c:axId val="24254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1.7518248175182001</c:v>
                </c:pt>
                <c:pt idx="1">
                  <c:v>1.8651362984218001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3-45D5-9585-59AFD54BB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34112"/>
        <c:axId val="241233128"/>
      </c:lineChart>
      <c:dateAx>
        <c:axId val="24123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3128"/>
        <c:crosses val="autoZero"/>
        <c:auto val="1"/>
        <c:lblOffset val="100"/>
        <c:baseTimeUnit val="months"/>
      </c:dateAx>
      <c:valAx>
        <c:axId val="24123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38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5306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61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73155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5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4981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56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2472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8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12754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458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6251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39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20170108_143012</Template>
  <TotalTime>0</TotalTime>
  <Words>57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Lato</vt:lpstr>
      <vt:lpstr>quintly_template</vt:lpstr>
      <vt:lpstr>Followers</vt:lpstr>
      <vt:lpstr>Followers Total</vt:lpstr>
      <vt:lpstr>Followers Change</vt:lpstr>
      <vt:lpstr>Followers Change Rate</vt:lpstr>
      <vt:lpstr>Following Total</vt:lpstr>
      <vt:lpstr>Following Change</vt:lpstr>
      <vt:lpstr>Following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2017-01-08T14:32:10Z</dcterms:created>
  <dcterms:modified xsi:type="dcterms:W3CDTF">2017-01-08T14:32:24Z</dcterms:modified>
</cp:coreProperties>
</file>