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15BC-4E23-9AC5-93B1B482F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053384"/>
        <c:axId val="156054368"/>
      </c:lineChart>
      <c:catAx>
        <c:axId val="1560533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054368"/>
        <c:crosses val="autoZero"/>
        <c:auto val="1"/>
        <c:lblAlgn val="ctr"/>
        <c:lblOffset val="100"/>
        <c:noMultiLvlLbl val="0"/>
      </c:catAx>
      <c:valAx>
        <c:axId val="15605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05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80155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697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20170108_142748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2017-01-08T14:27:48Z</dcterms:created>
  <dcterms:modified xsi:type="dcterms:W3CDTF">2017-01-08T14:27:51Z</dcterms:modified>
</cp:coreProperties>
</file>