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837775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92323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1894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5268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038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640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504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3168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4153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2932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3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1.4755%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75532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878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20170108_142318</Template>
  <TotalTime>0</TotalTime>
  <Words>34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2017-01-08T14:23:19Z</dcterms:created>
  <dcterms:modified xsi:type="dcterms:W3CDTF">2017-01-08T14:23:23Z</dcterms:modified>
</cp:coreProperties>
</file>