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892728"/>
              </p:ext>
            </p:extLst>
          </p:nvPr>
        </p:nvGraphicFramePr>
        <p:xfrm>
          <a:off x="457200" y="1468438"/>
          <a:ext cx="8229600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43742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3718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3957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0740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6691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11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- 2016-12-29 17:37:43</a:t>
                      </a:r>
                      <a:r>
                        <a:rPr lang="en-US" sz="1000"/>
                        <a:t>
🎉 New Year's Giveaway 🎉 
</a:t>
                      </a:r>
                      <a:r>
                        <a:rPr lang="ar-AE" sz="1000"/>
                        <a:t>مبروك للفائزات </a:t>
                      </a:r>
                      <a:r>
                        <a:rPr lang="en-US" sz="1000"/>
                        <a:t>🎁 Congratulations to the winners 
#win_thebox #beautyboxltd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33.6387%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75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- 2016-12-22 15:57:39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تفوتوا عرض منتجات او جي اكس في صيدلية النهدي. اشتري اثنين و احصل على الثالث مجاناً. العرض ساري من ٢١-٣١ ديسمبر
</a:t>
                      </a:r>
                      <a:r>
                        <a:rPr lang="en-US" sz="1000"/>
                        <a:t>Don't miss out on the Ogx buy 2 get 1 free offer in Nahdi Pharmacy. Offer valid from the 21st to the 31st of December 
#</a:t>
                      </a:r>
                      <a:r>
                        <a:rPr lang="ar-AE" sz="1000"/>
                        <a:t>جمال #شعر #النهدي #عرض 
#</a:t>
                      </a:r>
                      <a:r>
                        <a:rPr lang="en-US" sz="1000"/>
                        <a:t>beauty #hair #ogx #nahdi #offer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4769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58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6709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87091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1878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2525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8983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995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325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- 2016-12-27 12:14:59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قبلنا التحدي </a:t>
                      </a:r>
                      <a:r>
                        <a:rPr lang="en-US" sz="1000"/>
                        <a:t>😉
@ogx_ksa 
Challenge accepted 😉
#mannequinchallenge 
@beautybyrawdaa
@just.bayan
@emey.live
@falghazzawi
@healthway_22
@liftandcheat
@hussain.sallam
@njifan
@hallolita_
@thamer.ghlis
@6badr6
@ameer_abuz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46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- 2016-12-08 12:34:25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حان الوقت للحصول على شعر لامع اختاروا السيروم الي يناسب شعركم </a:t>
                      </a:r>
                      <a:r>
                        <a:rPr lang="en-US" sz="1000"/>
                        <a:t>😍 </a:t>
                      </a:r>
                      <a:r>
                        <a:rPr lang="ar-AE" sz="1000"/>
                        <a:t>للحماية من حرارة السشوار والتقليل من نفشة الشعر 
</a:t>
                      </a:r>
                      <a:r>
                        <a:rPr lang="en-US" sz="1000"/>
                        <a:t>Time to shine ✨choose the hair serum that suits your hair and protect it from any heat application ‎#</a:t>
                      </a:r>
                      <a:r>
                        <a:rPr lang="ar-AE" sz="1000"/>
                        <a:t>شعر_جميل #شعر_حيوي #انتعاش #صحي #سيروم #حماية #جمال #زيت_للشعر
#</a:t>
                      </a:r>
                      <a:r>
                        <a:rPr lang="en-US" sz="1000"/>
                        <a:t>beautyboxltd #beauty #hair #healthyhair #refresh #protection #beautifulhair #haironfleek #hairoil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1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- 2016-12-25 15:57:23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شعرك جاف ومحتاج عناية؟ جربي منتجات ترو كوزمتيكس اللي حترجع لشعرك صحته و حيويته
#شعر #صبغات #صالون
</a:t>
                      </a:r>
                      <a:r>
                        <a:rPr lang="en-US" sz="1000"/>
                        <a:t>Is your hair dry and in need of care? Try one of our True Cosmetics products to get smooth, flawless, healthier hair
#JeddahBeauty #Hair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82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- 2016-12-08 13:53:12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تعرفوا كيف تستعملوا تطبيق بوكر
#سناب_شات #صالون #جدة #جمال #شعر
</a:t>
                      </a:r>
                      <a:r>
                        <a:rPr lang="en-US" sz="1000"/>
                        <a:t>Snap: Beautyboxltd
Follow us on Snapchat to see how you can use the Bookr app
#Snapchat #Hair #Jeddahbeauty #Salon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76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- 2016-12-04 13:29:45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شركة بيوتي بوكس تبارك و تهنئ الأخت لينا خالد المعينا مؤسسة أول فريق رياضي نسائي سعودي تعينها عضوة في مجلس الشورى @</a:t>
                      </a:r>
                      <a:r>
                        <a:rPr lang="en-US" sz="1000"/>
                        <a:t>jeddahunited #</a:t>
                      </a:r>
                      <a:r>
                        <a:rPr lang="ar-AE" sz="1000"/>
                        <a:t>مجلس_الشورى #لينا_المعينا #فخورين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4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- 2016-12-21 16:31:03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روضة حتكون مستنيتكم بكرة في رد سي مول قدام مودو عشان تعطي نصايح للشعر و هدايا من أو جي اكس لأول الحضور
 #جدة #بشرة #مكياج
</a:t>
                      </a:r>
                      <a:r>
                        <a:rPr lang="en-US" sz="1000"/>
                        <a:t>Meet and greet Rawda tomorrow at Redsea Mall in front of Modo while she gives hair consultations with OGX. Special gifts to first attendees.
#Beauty #BeautyBox #Jeddah #JeddahBeauty #Makeup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345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- 2016-12-13 16:07:52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سنيلز، طلاء الأظافر الأكثر اماناً للأطفال متوفر في وجوه و صيدلية وايتس و تويز ار اص 
</a:t>
                      </a:r>
                      <a:r>
                        <a:rPr lang="en-US" sz="1000"/>
                        <a:t>Snails; kid’s safest nail polish is available at Whites pharmacy, Wojooh beauty stores, and Toys R Us.
#</a:t>
                      </a:r>
                      <a:r>
                        <a:rPr lang="ar-AE" sz="1000"/>
                        <a:t>جدة #مكياج #تصفيف_شعر #صبغات #أظافر
#</a:t>
                      </a:r>
                      <a:r>
                        <a:rPr lang="en-US" sz="1000"/>
                        <a:t>Beautybox #Jeddah #Jeddahbeauty #Beauty #Makeup #nailpolish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8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- 2016-12-29 15:49:18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اللون الأخضر هو اللون الذي تم اختياره لسنة 2017 من أهم أسباب اختيار هذا اللون هو أنه طبيعي، مشرق، و نابض بالحياة
#جمال #مكياج #صالون
</a:t>
                      </a:r>
                      <a:r>
                        <a:rPr lang="en-US" sz="1000"/>
                        <a:t>The trend in 2017 for nail color is Green. Green is vibrant, bright, natural and calming.
#JeddahBeauty #Makeup #Salon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- 2016-12-10 16:49:07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نقاط بيع منتجات او جي اكس 
</a:t>
                      </a:r>
                      <a:r>
                        <a:rPr lang="en-US" sz="1000"/>
                        <a:t>Ogx points of sale
#</a:t>
                      </a:r>
                      <a:r>
                        <a:rPr lang="ar-AE" sz="1000"/>
                        <a:t>شعر #جمال #السعودية 
#</a:t>
                      </a:r>
                      <a:r>
                        <a:rPr lang="en-US" sz="1000"/>
                        <a:t>ogx #hair #beauty #saudiarabia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16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- 2016-12-26 15:45:23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أقلام بروفوك متوفرة الآن في وجوه
#بروفوك #جدة #مكياج
 </a:t>
                      </a:r>
                      <a:r>
                        <a:rPr lang="en-US" sz="1000"/>
                        <a:t>Provoc Liners are now available in Wojooh
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2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- 2016-12-25 08:27:07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فعاليات او جي اكس في رد سي مول، شكرا للحضور
@</a:t>
                      </a:r>
                      <a:r>
                        <a:rPr lang="en-US" sz="1000"/>
                        <a:t>beautybyrawdaa
@ogx_beauty
Highlights from our recent Ogx event in @redseamallksa A special thanks to the attendees
#</a:t>
                      </a:r>
                      <a:r>
                        <a:rPr lang="ar-AE" sz="1000"/>
                        <a:t>جدة #شامبو #شعر #عناية #جمال
#</a:t>
                      </a:r>
                      <a:r>
                        <a:rPr lang="en-US" sz="1000"/>
                        <a:t>ogx #jeddah #hair #beauty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79101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75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6988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96241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2628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5491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6534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775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5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- 2016-12-15 07:23:24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صباح الخير، ما هو منتجكم المفضل من أو جي أكس ؟#سؤال_جواب #سؤال_اليوم #جدة #الرياض #الدمام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98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- 2016-12-28 14:50:30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عالجي شعرك بزيت الأرجان من ار جي كوزمتكس
#شعر #جمال #صبغات
</a:t>
                      </a:r>
                      <a:r>
                        <a:rPr lang="en-US" sz="1000"/>
                        <a:t>Treat your hair with RG Cosmetics' Argan Oil
#JeddahBeauty #Makeup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57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- 2016-12-09 13:15:21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مجموعة الكولاجين من ار جي كوزميتيكس متوفرة في صيدلة نورا
#شعر #صبغات #جدة #جمال </a:t>
                      </a:r>
                      <a:r>
                        <a:rPr lang="en-US" sz="1000"/>
                        <a:t>Collagen Line from RG Cosmetics is now available at Noura Pharmacy. #JeddahBeauty #Jeddah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9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- 2016-12-15 15:52:27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سهلي على نفسك حجز مواعيد الصالونات مع تطبيق بووكر
#صالون #شعر #صبغات
</a:t>
                      </a:r>
                      <a:r>
                        <a:rPr lang="en-US" sz="1000"/>
                        <a:t>Make booking salon appointments easier with Bookr App
#JeddahBeauty #Salon
@letsbookr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19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- 2016-12-07 15:39:23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تتعرفوا على تطبيق بوكر و مميزاته. لا تنسوا تكتبوا أسئلتكم تحت الصورة
@</a:t>
                      </a:r>
                      <a:r>
                        <a:rPr lang="en-US" sz="1000"/>
                        <a:t>letsbookr
Follow us on Snapchat to learn about Bookr app and its features.
Leave a comment with your questions under this post.
#Snapchat #Salon #Hair #Jeddahbeauty
#</a:t>
                      </a:r>
                      <a:r>
                        <a:rPr lang="ar-AE" sz="1000"/>
                        <a:t>سناب_شات #شعر #صالون #صبغات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58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- 2016-12-26 15:44:21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أقلام بروفوك متوفرة الآن في وجوه
#بروفوك #جدة #مكياج
 </a:t>
                      </a:r>
                      <a:r>
                        <a:rPr lang="en-US" sz="1000"/>
                        <a:t>Provoc Liners are now available in Wojooh
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18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- 2016-12-05 12:38:45</a:t>
                      </a:r>
                      <a:r>
                        <a:rPr lang="en-US" sz="1000"/>
                        <a:t>
#Repost @lama.alakeel
・・・
Bookr is an app to reserve your beauty appointments instantly! Say good bye to calls and take charge of your bookings with a touch of a button any time of day. To download the app go to www.letsbookr.com or visit @letsbookr or @beautyboxltd download the link in the bio #bookr #salon #myday #jeddah #homeservice
‎</a:t>
                      </a:r>
                      <a:r>
                        <a:rPr lang="ar-AE" sz="1000"/>
                        <a:t>بوكر هو تطبيق لحجز مواعيدك في الصالون بسرعة وسهولة ! قولي وداعاً للحجز بالهاتف وتحكمي بمواعيدك بضغطه واحدة في اي وقت . ‎حملي التطبيق من هنا.
‎أو قومي بزياردة @</a:t>
                      </a:r>
                      <a:r>
                        <a:rPr lang="en-US" sz="1000"/>
                        <a:t>letsbookr </a:t>
                      </a:r>
                      <a:r>
                        <a:rPr lang="ar-AE" sz="1000"/>
                        <a:t>وحملي التطبيق من خلال التطبيق الموجود في البايو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673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- 2016-12-03 14:58:14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عندكم اسئلة عن المكياج؟ الشعر؟ العناية بالبشرة؟ الجمال؟ اكتبوا اسئلتكم على هذه الصورة و روضة  حتجاوبكم على سناب شات بيوتي بوكس
</a:t>
                      </a:r>
                      <a:r>
                        <a:rPr lang="en-US" sz="1000"/>
                        <a:t>Do you have questions about makeup? hair? skincare? beauty? leave a comment with your questions and Rawda will answer on Beauty Box's Snapchat 
#</a:t>
                      </a:r>
                      <a:r>
                        <a:rPr lang="ar-AE" sz="1000"/>
                        <a:t>جمال #جدة #مكياج #تصفيف_شعر #صبغات #سناب_شات
#</a:t>
                      </a:r>
                      <a:r>
                        <a:rPr lang="en-US" sz="1000"/>
                        <a:t>Beauty #BeautyBox #Jeddah 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9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- 2016-12-01 08:48:53</a:t>
                      </a:r>
                      <a:r>
                        <a:rPr lang="en-US" sz="1000"/>
                        <a:t>
#repost @rgcosmetics Smooth, shiny and flawless hair with our BB Crème Reconstructive Straightener 
</a:t>
                      </a:r>
                      <a:r>
                        <a:rPr lang="ar-AE" sz="1000"/>
                        <a:t>بي بي كريم ١. لمعة جذابة ٢. نعومة ٣. ترطيب عالي ٤.محاربة التقصف ٥. يجعل شعرك أقوى
#</a:t>
                      </a:r>
                      <a:r>
                        <a:rPr lang="en-US" sz="1000"/>
                        <a:t>jeddah #hair #beauty 
#</a:t>
                      </a:r>
                      <a:r>
                        <a:rPr lang="ar-AE" sz="1000"/>
                        <a:t>جدة #شعر #جمال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24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- 2016-12-14 05:18:31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كولاجين لحماية الشعر من التقصف و اعادة نضارة شعرك، خطوات بسيطة و نتائج ترضي شعرك </a:t>
                      </a:r>
                      <a:r>
                        <a:rPr lang="en-US" sz="1000"/>
                        <a:t>😉 </a:t>
                      </a:r>
                      <a:r>
                        <a:rPr lang="ar-AE" sz="1000"/>
                        <a:t>متوفر الان في صيدلية نورا جدة شارع فلسطين ، شارع الامير سلطان التحلية شارع الامير سلطان المحمدية، الرياض صيدلية نورا مقابل بانوراما مول #جديد #جدة #الرياض #علاج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9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- 2016-12-06 15:35:34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استخدمي تطبيق بووكر لصالونك و سهلي عليكي و على زبوناتك عملية الحجز
#جدة #جمال #شعر #صالون #صبغات
@</a:t>
                      </a:r>
                      <a:r>
                        <a:rPr lang="en-US" sz="1000"/>
                        <a:t>letsbookr
Use the Bookr App for your salon to simplify the appointment booking process for your clients #Hair #Jeddahbeauty #Makeup #Salon #Bookr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48600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843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8278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27031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1979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0946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2621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8560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- 2016-12-03 15:11:20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كنتوا تعرفوا انو كل هذي الفوائد حتكتسبوها من شرب 8 كاسات موية كل يوم؟
</a:t>
                      </a:r>
                      <a:r>
                        <a:rPr lang="en-US" sz="1000"/>
                        <a:t>Did you know that you can gain all these benefits from drinking 8 glasses of water daily?
#JeddahBeauty #Hair #Skin </a:t>
                      </a:r>
                      <a:r>
                        <a:rPr lang="ar-AE" sz="1000"/>
                        <a:t>جمال #شعر #بشرة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1185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80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20170108_133204</Template>
  <TotalTime>0</TotalTime>
  <Words>422</Words>
  <Application>Microsoft Office PowerPoint</Application>
  <PresentationFormat>On-screen Show (4:3)</PresentationFormat>
  <Paragraphs>157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Lato</vt:lpstr>
      <vt:lpstr>Calibri</vt:lpstr>
      <vt:lpstr>quintly_template</vt:lpstr>
      <vt:lpstr>Posts Table - 1 of 4</vt:lpstr>
      <vt:lpstr>Posts Table - 2 of 4</vt:lpstr>
      <vt:lpstr>Posts Table - 3 of 4</vt:lpstr>
      <vt:lpstr>Posts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 Table - 1 of 4</dc:title>
  <dc:creator>Administrator</dc:creator>
  <cp:lastModifiedBy>Administrator</cp:lastModifiedBy>
  <cp:revision>1</cp:revision>
  <dcterms:created xsi:type="dcterms:W3CDTF">2017-01-08T13:32:04Z</dcterms:created>
  <dcterms:modified xsi:type="dcterms:W3CDTF">2017-01-08T13:32:28Z</dcterms:modified>
</cp:coreProperties>
</file>