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13733</c:v>
                </c:pt>
                <c:pt idx="1">
                  <c:v>13794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DF-4483-9E6F-4DEC34BCBB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447208"/>
        <c:axId val="229447536"/>
      </c:lineChart>
      <c:dateAx>
        <c:axId val="229447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447536"/>
        <c:crosses val="autoZero"/>
        <c:auto val="1"/>
        <c:lblOffset val="100"/>
        <c:baseTimeUnit val="months"/>
      </c:dateAx>
      <c:valAx>
        <c:axId val="22944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44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8.2873363822741002</c:v>
                </c:pt>
                <c:pt idx="1">
                  <c:v>0.44418553848393999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83-47D0-BB19-54F3B5D51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525840"/>
        <c:axId val="139250736"/>
      </c:lineChart>
      <c:dateAx>
        <c:axId val="228525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250736"/>
        <c:crosses val="autoZero"/>
        <c:auto val="1"/>
        <c:lblOffset val="100"/>
        <c:baseTimeUnit val="months"/>
      </c:dateAx>
      <c:valAx>
        <c:axId val="13925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2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1.1449271319436001</c:v>
                </c:pt>
                <c:pt idx="1">
                  <c:v>0.23458340685689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A0-4A38-87E7-BC6805510A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493160"/>
        <c:axId val="264490536"/>
      </c:lineChart>
      <c:dateAx>
        <c:axId val="264493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490536"/>
        <c:crosses val="autoZero"/>
        <c:auto val="1"/>
        <c:lblOffset val="100"/>
        <c:baseTimeUnit val="months"/>
      </c:dateAx>
      <c:valAx>
        <c:axId val="26449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493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151</c:v>
                </c:pt>
                <c:pt idx="1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77-4538-892E-C5F1EFD17F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483184"/>
        <c:axId val="264481544"/>
      </c:lineChart>
      <c:dateAx>
        <c:axId val="264483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481544"/>
        <c:crosses val="autoZero"/>
        <c:auto val="1"/>
        <c:lblOffset val="100"/>
        <c:baseTimeUnit val="months"/>
      </c:dateAx>
      <c:valAx>
        <c:axId val="26448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48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05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572926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20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393224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981565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59022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78056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09251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95335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3382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55608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48877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9284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0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beautyboxltd (Beauty Box Ltd)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1.1448%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21287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12/06/2016 - 01/06/2017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12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36644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480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19632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947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78028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028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815858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205145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89622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47694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51724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946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98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- 2017-01-06 15:37:13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حتى تتعلموا طريقة عمل لوحة لتنظيف فرش المكياج.
#سناب_شات #شعر #صبغات
</a:t>
                      </a:r>
                      <a:r>
                        <a:rPr lang="en-US" sz="1000"/>
                        <a:t>Follow us on Snapchat and learn how to make your own makeup brush cleaning board.
#Snapchat #Salons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34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- 2017-01-05 15:31:37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تعاني البشرة من جفاف كبيرفي فصل الشتاء وتحتاج إلى كمية مضاعفة من الترطيب. لذا، من المهم التعرف على الفرق بين مرطبات البشرة.
#مكياج #شعر #صالون
</a:t>
                      </a:r>
                      <a:r>
                        <a:rPr lang="en-US" sz="1000"/>
                        <a:t>During winter, the skin gets dehydrated and needs extra amount of moisturization. Therefore, it is important to get to know the difference between body moisturization products.
#JeddahBeauty #Hair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426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- 2017-01-04 15:06:30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حتى تتعرفوا على طريقة اخفاء الهالات السوداء و الحبوب بالمكياج.
#سناب_شات #شعر #صبغات
</a:t>
                      </a:r>
                      <a:r>
                        <a:rPr lang="en-US" sz="1000"/>
                        <a:t>Follow us on Snapchat and learn how to hide dark circles and acne with makeup.
#Snapchat #Salons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14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- 2017-01-03 15:39:24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دعي ابنتك تتميز كالأميرات مع سنيلز
#مكياج #شعر #صالونات
</a:t>
                      </a:r>
                      <a:r>
                        <a:rPr lang="en-US" sz="1000"/>
                        <a:t>Let your daughter shine like a princess with Snails
 #JeddahBeauty#Salon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858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- 2017-01-02 15:33:18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كيراتين اكسبريس يمنح شعرك النعومة و التحكم بالشعر المجعد، لذلك هو مثالي عند الذهاب للبحر أو عند الخروج مع صديقاتك.
#مكياج #صالون #شعر
</a:t>
                      </a:r>
                      <a:r>
                        <a:rPr lang="en-US" sz="1000"/>
                        <a:t>Keratin X-press gives your hair smoothness and frizz control, that’s why it is perfect for going to the beach or when you want to look good with your friends.
#Salon #Makeup #JeddahBeauty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393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- 2017-01-02 11:03:33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تتعرفوا على فوائد منتجات او جي اكس.
#سناب_شات #شعر #صبغات
</a:t>
                      </a:r>
                      <a:r>
                        <a:rPr lang="en-US" sz="1000"/>
                        <a:t>Follow us on Snapchat and get to know the benefits of OGX products.
#Snapchat #Salons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369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- 2017-01-01 15:43:14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كل عام و انتوا بخير من بيوتي بوكس
#شعر #جمال #صالونات
</a:t>
                      </a:r>
                      <a:r>
                        <a:rPr lang="en-US" sz="1000"/>
                        <a:t>Beauty Box wishes you a happy new year.
#JeddahBeauty #Salons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69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- 2016-12-30 18:00:21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تشوفوا طريقة عمل مقشر في البيت 
</a:t>
                      </a:r>
                      <a:r>
                        <a:rPr lang="en-US" sz="1000"/>
                        <a:t>Follow us on Snapchat to see how you can make your own scrub at home
#</a:t>
                      </a:r>
                      <a:r>
                        <a:rPr lang="ar-AE" sz="1000"/>
                        <a:t>سناب_شات #عناية #جمال 
#</a:t>
                      </a:r>
                      <a:r>
                        <a:rPr lang="en-US" sz="1000"/>
                        <a:t>Snapchat #DIY #beauty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41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- 2016-12-29 17:37:43</a:t>
                      </a:r>
                      <a:r>
                        <a:rPr lang="en-US" sz="1000"/>
                        <a:t>
🎉 New Year's Giveaway 🎉 
</a:t>
                      </a:r>
                      <a:r>
                        <a:rPr lang="ar-AE" sz="1000"/>
                        <a:t>مبروك للفائزات </a:t>
                      </a:r>
                      <a:r>
                        <a:rPr lang="en-US" sz="1000"/>
                        <a:t>🎁 Congratulations to the winners 
#win_thebox #beautyboxltd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33.6387%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36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- 2016-12-29 15:49:18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اللون الأخضر هو اللون الذي تم اختياره لسنة 2017 من أهم أسباب اختيار هذا اللون هو أنه طبيعي، مشرق، و نابض بالحياة
#جمال #مكياج #صالون
</a:t>
                      </a:r>
                      <a:r>
                        <a:rPr lang="en-US" sz="1000"/>
                        <a:t>The trend in 2017 for nail color is Green. Green is vibrant, bright, natural and calming.
#JeddahBeauty #Makeup #Salon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10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- 2016-12-28 14:50:30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عالجي شعرك بزيت الأرجان من ار جي كوزمتكس
#شعر #جمال #صبغات
</a:t>
                      </a:r>
                      <a:r>
                        <a:rPr lang="en-US" sz="1000"/>
                        <a:t>Treat your hair with RG Cosmetics' Argan Oil
#JeddahBeauty #Makeup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02916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12/06/2016 - 01/06/2017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642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10052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174841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5238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29421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9990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9158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452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- 2016-12-27 12:14:59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قبلنا التحدي </a:t>
                      </a:r>
                      <a:r>
                        <a:rPr lang="en-US" sz="1000"/>
                        <a:t>😉
@ogx_ksa 
Challenge accepted 😉
#mannequinchallenge 
@beautybyrawdaa
@just.bayan
@emey.live
@falghazzawi
@healthway_22
@liftandcheat
@hussain.sallam
@njifan
@hallolita_
@thamer.ghlis
@6badr6
@ameer_abuz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91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- 2016-12-26 15:45:23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أقلام بروفوك متوفرة الآن في وجوه
#بروفوك #جدة #مكياج
 </a:t>
                      </a:r>
                      <a:r>
                        <a:rPr lang="en-US" sz="1000"/>
                        <a:t>Provoc Liners are now available in Wojooh
#JeddahBeauty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0.2549%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71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- 2016-12-26 15:44:21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أقلام بروفوك متوفرة الآن في وجوه
#بروفوك #جدة #مكياج
 </a:t>
                      </a:r>
                      <a:r>
                        <a:rPr lang="en-US" sz="1000"/>
                        <a:t>Provoc Liners are now available in Wojooh
#JeddahBeauty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783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- 2016-12-26 08:36:32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يسعدنا انضمام صالون جون لوي داڤيد لقائمة الصوالين في تطبيق بوكر. احجزي موعدك القادم عن طريق الرابط الموجود في البايو
للاشتراك  في التطبيق الرجاء التواصل معنا على
+966560670259
</a:t>
                      </a:r>
                      <a:r>
                        <a:rPr lang="en-US" sz="1000"/>
                        <a:t>Muneera@beautyboxltd.com
We are happy to announce that @jeanlouisdavidsa is now available in bookr. Book your next appointment through the link in the bio 
Contact us to join bookr as a salon
+966560670259
Muneera@beautyboxltd.com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39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- 2016-12-25 15:57:23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شعرك جاف ومحتاج عناية؟ جربي منتجات ترو كوزمتيكس اللي حترجع لشعرك صحته و حيويته
#شعر #صبغات #صالون
</a:t>
                      </a:r>
                      <a:r>
                        <a:rPr lang="en-US" sz="1000"/>
                        <a:t>Is your hair dry and in need of care? Try one of our True Cosmetics products to get smooth, flawless, healthier hair
#JeddahBeauty #Hair #Skin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9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- 2016-12-25 08:27:07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فعاليات او جي اكس في رد سي مول، شكرا للحضور
@</a:t>
                      </a:r>
                      <a:r>
                        <a:rPr lang="en-US" sz="1000"/>
                        <a:t>beautybyrawdaa
@ogx_beauty
Highlights from our recent Ogx event in @redseamallksa A special thanks to the attendees
#</a:t>
                      </a:r>
                      <a:r>
                        <a:rPr lang="ar-AE" sz="1000"/>
                        <a:t>جدة #شامبو #شعر #عناية #جمال
#</a:t>
                      </a:r>
                      <a:r>
                        <a:rPr lang="en-US" sz="1000"/>
                        <a:t>ogx #jeddah #hair #beauty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01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- 2016-12-24 14:25:12</a:t>
                      </a:r>
                      <a:r>
                        <a:rPr lang="en-US" sz="1000"/>
                        <a:t>
#Repost @lama.alakeel
・・・
Bookr: the perfect app for salons and for customers! 💁🏽
</a:t>
                      </a:r>
                      <a:r>
                        <a:rPr lang="ar-AE" sz="1000"/>
                        <a:t>بوكر: التطبيق المثالي للصالونات والزباين! 
@</a:t>
                      </a:r>
                      <a:r>
                        <a:rPr lang="en-US" sz="1000"/>
                        <a:t>letsbookr #beauty #app #new #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82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- 2016-12-23 13:02:57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تشوفوا حيل للمسكارا مع روضة
#سناب_شات #شعر #مكياج
</a:t>
                      </a:r>
                      <a:r>
                        <a:rPr lang="en-US" sz="1000"/>
                        <a:t>Follow us on Snapchat to see Rawda's top mascara hacks
#Snapchat #JeddahBeauty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0.1158%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06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- 2016-12-23 12:03:33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طفشتي من الشعر الكيرلي؟ جربي سليك شامبو لشعر أملس في دقائق
 #شعر #مكياج ##صالون
</a:t>
                      </a:r>
                      <a:r>
                        <a:rPr lang="en-US" sz="1000"/>
                        <a:t>Tired of curly hair? Try Sleek Shampoo and get straight hair in minutes #JeddahBeauty #Makeup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77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- 2016-12-22 15:57:39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تفوتوا عرض منتجات او جي اكس في صيدلية النهدي. اشتري اثنين و احصل على الثالث مجاناً. العرض ساري من ٢١-٣١ ديسمبر
</a:t>
                      </a:r>
                      <a:r>
                        <a:rPr lang="en-US" sz="1000"/>
                        <a:t>Don't miss out on the Ogx buy 2 get 1 free offer in Nahdi Pharmacy. Offer valid from the 21st to the 31st of December 
#</a:t>
                      </a:r>
                      <a:r>
                        <a:rPr lang="ar-AE" sz="1000"/>
                        <a:t>جمال #شعر #النهدي #عرض 
#</a:t>
                      </a:r>
                      <a:r>
                        <a:rPr lang="en-US" sz="1000"/>
                        <a:t>beauty #hair #ogx #nahdi #offer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749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- 2016-12-21 16:31:03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روضة حتكون مستنيتكم بكرة في رد سي مول قدام مودو عشان تعطي نصايح للشعر و هدايا من أو جي اكس لأول الحضور
 #جدة #بشرة #مكياج
</a:t>
                      </a:r>
                      <a:r>
                        <a:rPr lang="en-US" sz="1000"/>
                        <a:t>Meet and greet Rawda tomorrow at Redsea Mall in front of Modo while she gives hair consultations with OGX. Special gifts to first attendees.
#Beauty #BeautyBox #Jeddah #JeddahBeauty #Makeup #skin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82767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12/06/2016 - 01/06/2017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677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037423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831838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32137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60621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09007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6468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997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- 2016-12-20 16:03:55</a:t>
                      </a:r>
                      <a:r>
                        <a:rPr lang="en-US" sz="1000"/>
                        <a:t>
OGX,Provoc, and Snails are now available in Sayidaty Mall!
#</a:t>
                      </a:r>
                      <a:r>
                        <a:rPr lang="ar-AE" sz="1000"/>
                        <a:t>مكياج #شعر
او جي اكس,بروفوك و سنيلز موجودين الان على موقع سيدتي مول
#</a:t>
                      </a:r>
                      <a:r>
                        <a:rPr lang="en-US" sz="1000"/>
                        <a:t>Makeup #JeddahBeauty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843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- 2016-12-20 11:04:02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تشوفوا طريقة عناية روضة بشعرها بعد الصبغة
 #سناب_شات #شعر #مكياج
</a:t>
                      </a:r>
                      <a:r>
                        <a:rPr lang="en-US" sz="1000"/>
                        <a:t>Follow us on Snapchat and get to know what post color hair treatment Rawda prefers #Snapchat #JeddahBeauty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661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beautyboxltd (Beauty Box Ltd) - 2016-12-18 17:10:18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اتبعي هذه الخطوات للحصول على أحمر شفاة ثابت و يدوم لساعات طويلة
و لا تنسي أن التنيجة قد تختلف حسب نوع أحمر الشفاة المستخدم
#مكياج #شعر #صبغات
</a:t>
                      </a:r>
                      <a:r>
                        <a:rPr lang="en-US" sz="1000"/>
                        <a:t>Follow these steps to get long lasting lipstick.
#Makeup #Hair #JeddahBeauty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35540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- 3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12/06/2016 - 01/06/2017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0238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20170107_111948</Template>
  <TotalTime>0</TotalTime>
  <Words>478</Words>
  <Application>Microsoft Office PowerPoint</Application>
  <PresentationFormat>On-screen Show (4:3)</PresentationFormat>
  <Paragraphs>183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Lato</vt:lpstr>
      <vt:lpstr>Calibri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Average Interactions Per Post</vt:lpstr>
      <vt:lpstr>Posts Table - 1 of 3</vt:lpstr>
      <vt:lpstr>Posts Table - 2 of 3</vt:lpstr>
      <vt:lpstr>Posts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2017-01-07T11:19:49Z</dcterms:created>
  <dcterms:modified xsi:type="dcterms:W3CDTF">2017-01-07T11:20:15Z</dcterms:modified>
</cp:coreProperties>
</file>