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2058</c:v>
                </c:pt>
                <c:pt idx="1">
                  <c:v>2059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7A-4F57-9F25-9B96E097B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992552"/>
        <c:axId val="219996160"/>
      </c:lineChart>
      <c:dateAx>
        <c:axId val="21999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996160"/>
        <c:crosses val="autoZero"/>
        <c:auto val="1"/>
        <c:lblOffset val="100"/>
        <c:baseTimeUnit val="months"/>
      </c:dateAx>
      <c:valAx>
        <c:axId val="2199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99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3.5786406277957997E-2</c:v>
                </c:pt>
                <c:pt idx="1">
                  <c:v>0.10528020732102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AE-47A0-9EAD-DFBAA1F04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553944"/>
        <c:axId val="222550992"/>
      </c:lineChart>
      <c:dateAx>
        <c:axId val="222553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550992"/>
        <c:crosses val="autoZero"/>
        <c:auto val="1"/>
        <c:lblOffset val="100"/>
        <c:baseTimeUnit val="months"/>
      </c:dateAx>
      <c:valAx>
        <c:axId val="22255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55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-0.14556040756913999</c:v>
                </c:pt>
                <c:pt idx="1">
                  <c:v>4.8590864917395997E-2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1D-4017-8FA7-2D8674C812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30792"/>
        <c:axId val="273326856"/>
      </c:lineChart>
      <c:dateAx>
        <c:axId val="27333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26856"/>
        <c:crosses val="autoZero"/>
        <c:auto val="1"/>
        <c:lblOffset val="100"/>
        <c:baseTimeUnit val="months"/>
      </c:dateAx>
      <c:valAx>
        <c:axId val="27332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3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42705</c:v>
                </c:pt>
                <c:pt idx="1">
                  <c:v>42736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0.34013605442176997</c:v>
                </c:pt>
                <c:pt idx="1">
                  <c:v>0.77707625060708996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5C-4615-9E65-D4AB89623E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325872"/>
        <c:axId val="273327840"/>
      </c:lineChart>
      <c:dateAx>
        <c:axId val="27332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27840"/>
        <c:crosses val="autoZero"/>
        <c:auto val="1"/>
        <c:lblOffset val="100"/>
        <c:baseTimeUnit val="months"/>
      </c:dateAx>
      <c:valAx>
        <c:axId val="27332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2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B5-40C5-B2E1-A0997D2D5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036888"/>
        <c:axId val="270036232"/>
      </c:radarChart>
      <c:catAx>
        <c:axId val="270036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36232"/>
        <c:crosses val="autoZero"/>
        <c:auto val="1"/>
        <c:lblAlgn val="ctr"/>
        <c:lblOffset val="100"/>
        <c:noMultiLvlLbl val="0"/>
      </c:catAx>
      <c:valAx>
        <c:axId val="27003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3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91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92769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5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5651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19248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3597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1754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6276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7342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550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7668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5166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9209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818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0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 Box Ltd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28380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26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1526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116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23383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527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66880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484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79470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57139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19170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473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8288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038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89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592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945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6017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01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- 2017-01-05 15:29:09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تعاني البشرة من جفاف كبيرفي فصل الشتاء وتحتاج إلى كمية مضاعفة من الترطيب. لذا، من المهم التعرف على الفرق بين مرطبات البشرة.
#مكياج #شعر #صالون
</a:t>
                      </a:r>
                      <a:r>
                        <a:rPr lang="en-US" sz="1000"/>
                        <a:t>During  winter, the skin gets dehydrated and needs extra amount of moisturization. Therefore, it is important to get to know the difference between body moisturization products.
#JeddahBeauty #Hair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33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- 2017-01-04 15:01:18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حتى تتعرفوا على طريقة اخفاء الهالات السوداء و الحبوب بالمكياج.
#سناب_شات #شعر #صبغات
</a:t>
                      </a:r>
                      <a:r>
                        <a:rPr lang="en-US" sz="1000"/>
                        <a:t>Follow us on Snapchat and learn how to hide dark circles and acne with make up.
#Snapchat #Salons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53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- 2017-01-03 15:38:59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دعي ابنتك تتميز كالأميرات مع سنيلز 
#مكياج #شعر #صالونات 
</a:t>
                      </a:r>
                      <a:r>
                        <a:rPr lang="en-US" sz="1000"/>
                        <a:t>Let your daughter shine like a princess with Snails
 #JeddahBeauty#Salon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62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- 2017-01-02 15:30:39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كيراتين اكسبريس يمنح شعرك النعومة و التحكم بالشعر المجعد، لذلك هو مثالي عند الذهاب للبحر أو عند الخروج مع صديقاتك. 
#مكياج #صالون #شعر 
</a:t>
                      </a:r>
                      <a:r>
                        <a:rPr lang="en-US" sz="1000"/>
                        <a:t>Keratin X-press gives your hair smoothness and frizz control, that’s why it is perfect for going to the beach or when you want to look good with your friends.
 #Salon #Makeup #JeddahBeauty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3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- 2017-01-02 11:00:22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تتعرفوا على فوائد منتجات او جي اكس.
#سناب_شات #شعر #صبغات
</a:t>
                      </a:r>
                      <a:r>
                        <a:rPr lang="en-US" sz="1000"/>
                        <a:t>Follow us on Snapchat and get to know the benefits of OGX products.
#Snapchat #Salons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1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- 2017-01-01 16:09:39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كل عام و انتوا بخير من بيوتي بوكس
#شعر #جمال #صالونات.
</a:t>
                      </a:r>
                      <a:r>
                        <a:rPr lang="en-US" sz="1000"/>
                        <a:t>Beauty Box wishes you a happy new year.
#JeddahBeauty #Salons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3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- 2016-12-29 15:54:18</a:t>
                      </a:r>
                      <a:r>
                        <a:rPr lang="en-US" sz="1000"/>
                        <a:t>
.</a:t>
                      </a:r>
                      <a:r>
                        <a:rPr lang="ar-AE" sz="1000"/>
                        <a:t>اللون الأخضر هو اللون الذي تم اختياره لسنة 2017 من أهم أسباب اختيار هذا اللون هو أنه طبيعي، مشرق، و نابض بالحياة
#جمال #مكياج #صالون
</a:t>
                      </a:r>
                      <a:r>
                        <a:rPr lang="en-US" sz="1000"/>
                        <a:t>The trend in 2017 for nail color is Green. Green is vibrant, bright, natural and calming.
#JeddahBeauty #Makeup 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52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- 2016-12-28 14:49:43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عالجي شعرك بزيت الأرجان من ار جي كوزمتكس
#شعر #جمال #صبغات
</a:t>
                      </a:r>
                      <a:r>
                        <a:rPr lang="en-US" sz="1000"/>
                        <a:t>Treat your hair with RG Cosmetics' Argan Oil
#JeddahBeauty #Makeup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2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- 2016-12-26 15:46:44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أقلام بروفوك متوفرة الآن في وجوه 
بروفوك #جدة #مكياج
 </a:t>
                      </a:r>
                      <a:r>
                        <a:rPr lang="en-US" sz="1000"/>
                        <a:t>Provoc Liners are now available in Wojooh 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45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- 2016-12-26 15:40:24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اقلام بروفوك متوفرة الآن في وجوه 
#بروفوك #جدة #مكياج
</a:t>
                      </a:r>
                      <a:r>
                        <a:rPr lang="en-US" sz="1000"/>
                        <a:t>Provoc Liners are now available in Wojooh 
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11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- 2016-12-25 15:54:58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شعرك جاف ومحتاج عناية؟ جربي منتجات ترو كوزمتيكس اللي حترجع لشعرك صحته و حيويته
#شعر #صبغات #صالون
</a:t>
                      </a:r>
                      <a:r>
                        <a:rPr lang="en-US" sz="1000"/>
                        <a:t>Is your hair dry and in need of care? Try one of our True Cosmetics products to get smooth, flawless, healthier hair
#JeddahBeauty #Hair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5620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17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40907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66340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545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087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652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7609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712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817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291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0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- 2016-12-23 12:01:27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طفشتي من الشعر الكيرلي؟جربي سليك شامبو لشعر أملس في دقائق
#شعر #مكياج ##صالون
</a:t>
                      </a:r>
                      <a:r>
                        <a:rPr lang="en-US" sz="1000"/>
                        <a:t>Tired of curly hair? Try Sleek Shampoo and get straight hair in minutes
#JeddahBeauty #Makeup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8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- 2016-12-21 16:30:46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روضة حتكون مستنيتكم بكرة في رد سي مول قدام مودو عشان تعطي نصايح للشعر و هدايا من أو جي اكس لأول الحضور
  #جدة #بشرة #مكياج
</a:t>
                      </a:r>
                      <a:r>
                        <a:rPr lang="en-US" sz="1000"/>
                        <a:t>Meet and greet Rawda tomorrow at Redsea Mall in front of Modo while she gives hair consultations with OGX. Special gifts to first attendees.
#Beauty #BeautyBox #Jeddah #JeddahBeauty #Makeup #skin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16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- 2016-12-20 11:01:21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طريقة عناية روضة بشعرها بعد الصبغة 
 #سناب_شات #شعر #مكياج 
</a:t>
                      </a:r>
                      <a:r>
                        <a:rPr lang="en-US" sz="1000"/>
                        <a:t>Follow us on Snapchat and get to know what post color hair treatment Rawda prefers #Snapchat 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23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- 2016-12-18 17:16:59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اتبعي هذه الخطوات للحصول على أحمر شفاه ثابت و يدوم لساعات طويلة
و لا تنسي أن التنيجة قد تختلف حسب نوع أحمر الشفاه المستخدم
#مكياج #شعر #صبغات
</a:t>
                      </a:r>
                      <a:r>
                        <a:rPr lang="en-US" sz="1000"/>
                        <a:t>Follow these steps to get a long lasting red lipstick.
#Makeup #Hair #JeddahBeauty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07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- 2016-12-16 14:34:31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تشوفوا طريقة وضع مكياج احترافي مع روضة
#سناب_شات #شعر #مكياج 
</a:t>
                      </a:r>
                      <a:r>
                        <a:rPr lang="en-US" sz="1000"/>
                        <a:t>Follow us on Snapchat and watch how Rawda applies professional makeup
#Snapchat #JeddahBeauty #Makeup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50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- 2016-12-15 15:50:23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سهلي على نفسك حجز مواعيد الصالونات مع تطبيق بووكر
#صالون #شعر #صبغات
</a:t>
                      </a:r>
                      <a:r>
                        <a:rPr lang="en-US" sz="1000"/>
                        <a:t>Make booking salon appointments easier with Bookr App
#JeddahBeauty #Salon
@letsbookr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0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- 2016-12-14 14:44:58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رموش و لاينارز بروفوك موجودين في صيدلية نورا.
#رموش #جمال #بروفوك
</a:t>
                      </a:r>
                      <a:r>
                        <a:rPr lang="en-US" sz="1000"/>
                        <a:t>Provoc Lashes and Liners are available in Noura Pharmacy.
#JeddahBeauty #Provoc #Lashes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7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- 2016-12-09 13:01:17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مجموعة الكولاجين من ار جي كوزميتيكس متوفرة في صيدلة نورة
#شعر #صبغات #جدة #جمال
</a:t>
                      </a:r>
                      <a:r>
                        <a:rPr lang="en-US" sz="1000"/>
                        <a:t>Collagen Line from RG Cosmetics is now available at Noura Pharmacy.
#JeddahBeauty #Jeddah #Hair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25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- 2016-12-08 13:44:58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تعرفوا كيف تستعملوا تطبيق بوكر
#سناب_شات #صالون #جدة #جمال #شعر
</a:t>
                      </a:r>
                      <a:r>
                        <a:rPr lang="en-US" sz="1000"/>
                        <a:t>Follow us on Snapchat to see how you can use the Bookr app
#Snapchat #Hair #Jeddahbeauty #Salon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5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- 2016-12-07 15:41:07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تابعونا على سناب شات عشان تتعرفوا على تطبيق بوكر و ايش هي مميزاته.
لا تنسوا تكتبوا أسئلتكم تحت الصورة.
#سناب_شات #شعر #صالون #صبغات
</a:t>
                      </a:r>
                      <a:r>
                        <a:rPr lang="en-US" sz="1000"/>
                        <a:t>Follow us on Snapchat to learn about Bookr app and its features.
 Leave a comment with your questions under this post. 
#Snapchat #Salon #Hair #Jeddahbeauty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2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Beauty Box Ltd - 2016-12-06 15:34:41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استخدمي تطبيق بووكر لصالونك و سهلي عليكي و على زبوناتك عملية الحجز
#جدة #جمال #شعر #صالون #صبغات
</a:t>
                      </a:r>
                      <a:r>
                        <a:rPr lang="en-US" sz="1000"/>
                        <a:t>Use the Bookr App for your salon to simplify the appointment booking process for your clients
#Hair #Jeddahbeauty #Makeup #Salon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1595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12/06/2016 - 01/06/2017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38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20170107_111339</Template>
  <TotalTime>0</TotalTime>
  <Words>446</Words>
  <Application>Microsoft Office PowerPoint</Application>
  <PresentationFormat>On-screen Show (4:3)</PresentationFormat>
  <Paragraphs>237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2</vt:lpstr>
      <vt:lpstr>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2017-01-07T11:13:40Z</dcterms:created>
  <dcterms:modified xsi:type="dcterms:W3CDTF">2017-01-07T11:14:11Z</dcterms:modified>
</cp:coreProperties>
</file>