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  <c:pt idx="30">
                  <c:v>42705</c:v>
                </c:pt>
                <c:pt idx="31">
                  <c:v>42706</c:v>
                </c:pt>
                <c:pt idx="32">
                  <c:v>42707</c:v>
                </c:pt>
                <c:pt idx="33">
                  <c:v>42708</c:v>
                </c:pt>
                <c:pt idx="34">
                  <c:v>42709</c:v>
                </c:pt>
                <c:pt idx="35">
                  <c:v>42710</c:v>
                </c:pt>
                <c:pt idx="36">
                  <c:v>42711</c:v>
                </c:pt>
                <c:pt idx="37">
                  <c:v>42712</c:v>
                </c:pt>
                <c:pt idx="38">
                  <c:v>42713</c:v>
                </c:pt>
                <c:pt idx="39">
                  <c:v>42714</c:v>
                </c:pt>
                <c:pt idx="40">
                  <c:v>42715</c:v>
                </c:pt>
                <c:pt idx="41">
                  <c:v>42716</c:v>
                </c:pt>
                <c:pt idx="42">
                  <c:v>42717</c:v>
                </c:pt>
                <c:pt idx="43">
                  <c:v>42718</c:v>
                </c:pt>
                <c:pt idx="44">
                  <c:v>42719</c:v>
                </c:pt>
                <c:pt idx="45">
                  <c:v>42720</c:v>
                </c:pt>
                <c:pt idx="46">
                  <c:v>42721</c:v>
                </c:pt>
                <c:pt idx="47">
                  <c:v>42722</c:v>
                </c:pt>
                <c:pt idx="48">
                  <c:v>42723</c:v>
                </c:pt>
                <c:pt idx="49">
                  <c:v>42724</c:v>
                </c:pt>
                <c:pt idx="50">
                  <c:v>42725</c:v>
                </c:pt>
                <c:pt idx="51">
                  <c:v>42726</c:v>
                </c:pt>
                <c:pt idx="52">
                  <c:v>42727</c:v>
                </c:pt>
                <c:pt idx="53">
                  <c:v>42728</c:v>
                </c:pt>
                <c:pt idx="54">
                  <c:v>42729</c:v>
                </c:pt>
                <c:pt idx="55">
                  <c:v>42730</c:v>
                </c:pt>
                <c:pt idx="56">
                  <c:v>42731</c:v>
                </c:pt>
                <c:pt idx="57">
                  <c:v>42732</c:v>
                </c:pt>
                <c:pt idx="58">
                  <c:v>42733</c:v>
                </c:pt>
                <c:pt idx="59">
                  <c:v>42734</c:v>
                </c:pt>
                <c:pt idx="60">
                  <c:v>42735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23124</c:v>
                </c:pt>
                <c:pt idx="1">
                  <c:v>23131</c:v>
                </c:pt>
                <c:pt idx="2">
                  <c:v>23140</c:v>
                </c:pt>
                <c:pt idx="3">
                  <c:v>23148</c:v>
                </c:pt>
                <c:pt idx="4">
                  <c:v>23158</c:v>
                </c:pt>
                <c:pt idx="5">
                  <c:v>23161</c:v>
                </c:pt>
                <c:pt idx="6">
                  <c:v>23172</c:v>
                </c:pt>
                <c:pt idx="7">
                  <c:v>23171</c:v>
                </c:pt>
                <c:pt idx="8">
                  <c:v>23176</c:v>
                </c:pt>
                <c:pt idx="9">
                  <c:v>23180</c:v>
                </c:pt>
                <c:pt idx="10">
                  <c:v>23187</c:v>
                </c:pt>
                <c:pt idx="11">
                  <c:v>23195</c:v>
                </c:pt>
                <c:pt idx="12">
                  <c:v>23203</c:v>
                </c:pt>
                <c:pt idx="13">
                  <c:v>23209</c:v>
                </c:pt>
                <c:pt idx="14">
                  <c:v>23214</c:v>
                </c:pt>
                <c:pt idx="15">
                  <c:v>23217</c:v>
                </c:pt>
                <c:pt idx="16">
                  <c:v>23241</c:v>
                </c:pt>
                <c:pt idx="17">
                  <c:v>23248</c:v>
                </c:pt>
                <c:pt idx="18">
                  <c:v>23251</c:v>
                </c:pt>
                <c:pt idx="19">
                  <c:v>23260</c:v>
                </c:pt>
                <c:pt idx="20">
                  <c:v>23266</c:v>
                </c:pt>
                <c:pt idx="21">
                  <c:v>23268</c:v>
                </c:pt>
                <c:pt idx="22">
                  <c:v>23272</c:v>
                </c:pt>
                <c:pt idx="23">
                  <c:v>23271</c:v>
                </c:pt>
                <c:pt idx="24">
                  <c:v>23276</c:v>
                </c:pt>
                <c:pt idx="25">
                  <c:v>23282</c:v>
                </c:pt>
                <c:pt idx="26">
                  <c:v>23287</c:v>
                </c:pt>
                <c:pt idx="27">
                  <c:v>23288</c:v>
                </c:pt>
                <c:pt idx="28">
                  <c:v>23294</c:v>
                </c:pt>
                <c:pt idx="29">
                  <c:v>23307</c:v>
                </c:pt>
                <c:pt idx="30">
                  <c:v>23311</c:v>
                </c:pt>
                <c:pt idx="31">
                  <c:v>23320</c:v>
                </c:pt>
                <c:pt idx="32">
                  <c:v>23318</c:v>
                </c:pt>
                <c:pt idx="33">
                  <c:v>23323</c:v>
                </c:pt>
                <c:pt idx="34">
                  <c:v>23329</c:v>
                </c:pt>
                <c:pt idx="35">
                  <c:v>23328</c:v>
                </c:pt>
                <c:pt idx="36">
                  <c:v>23329</c:v>
                </c:pt>
                <c:pt idx="37">
                  <c:v>23331</c:v>
                </c:pt>
                <c:pt idx="38">
                  <c:v>23331</c:v>
                </c:pt>
                <c:pt idx="39">
                  <c:v>23334</c:v>
                </c:pt>
                <c:pt idx="40">
                  <c:v>23332</c:v>
                </c:pt>
                <c:pt idx="41">
                  <c:v>23328</c:v>
                </c:pt>
                <c:pt idx="42">
                  <c:v>23328</c:v>
                </c:pt>
                <c:pt idx="43">
                  <c:v>23337</c:v>
                </c:pt>
                <c:pt idx="44">
                  <c:v>23346</c:v>
                </c:pt>
                <c:pt idx="45">
                  <c:v>23345</c:v>
                </c:pt>
                <c:pt idx="46">
                  <c:v>23350</c:v>
                </c:pt>
                <c:pt idx="47">
                  <c:v>23364</c:v>
                </c:pt>
                <c:pt idx="48">
                  <c:v>23376</c:v>
                </c:pt>
                <c:pt idx="49">
                  <c:v>23382</c:v>
                </c:pt>
                <c:pt idx="50">
                  <c:v>23394</c:v>
                </c:pt>
                <c:pt idx="51">
                  <c:v>23402</c:v>
                </c:pt>
                <c:pt idx="52">
                  <c:v>23429</c:v>
                </c:pt>
                <c:pt idx="53">
                  <c:v>23462</c:v>
                </c:pt>
                <c:pt idx="54">
                  <c:v>23488</c:v>
                </c:pt>
                <c:pt idx="55">
                  <c:v>23507</c:v>
                </c:pt>
                <c:pt idx="56">
                  <c:v>23544</c:v>
                </c:pt>
                <c:pt idx="57">
                  <c:v>23558</c:v>
                </c:pt>
                <c:pt idx="58">
                  <c:v>23587</c:v>
                </c:pt>
                <c:pt idx="59">
                  <c:v>23596</c:v>
                </c:pt>
                <c:pt idx="60">
                  <c:v>23632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81-4B8F-9793-5EAF796DB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10696"/>
        <c:axId val="273709712"/>
      </c:lineChart>
      <c:dateAx>
        <c:axId val="27371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09712"/>
        <c:crosses val="autoZero"/>
        <c:auto val="1"/>
        <c:lblOffset val="100"/>
        <c:baseTimeUnit val="days"/>
      </c:dateAx>
      <c:valAx>
        <c:axId val="27370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1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  <c:pt idx="30">
                  <c:v>42705</c:v>
                </c:pt>
                <c:pt idx="31">
                  <c:v>42706</c:v>
                </c:pt>
                <c:pt idx="32">
                  <c:v>42707</c:v>
                </c:pt>
                <c:pt idx="33">
                  <c:v>42708</c:v>
                </c:pt>
                <c:pt idx="34">
                  <c:v>42709</c:v>
                </c:pt>
                <c:pt idx="35">
                  <c:v>42710</c:v>
                </c:pt>
                <c:pt idx="36">
                  <c:v>42711</c:v>
                </c:pt>
                <c:pt idx="37">
                  <c:v>42712</c:v>
                </c:pt>
                <c:pt idx="38">
                  <c:v>42713</c:v>
                </c:pt>
                <c:pt idx="39">
                  <c:v>42714</c:v>
                </c:pt>
                <c:pt idx="40">
                  <c:v>42715</c:v>
                </c:pt>
                <c:pt idx="41">
                  <c:v>42716</c:v>
                </c:pt>
                <c:pt idx="42">
                  <c:v>42717</c:v>
                </c:pt>
                <c:pt idx="43">
                  <c:v>42718</c:v>
                </c:pt>
                <c:pt idx="44">
                  <c:v>42719</c:v>
                </c:pt>
                <c:pt idx="45">
                  <c:v>42720</c:v>
                </c:pt>
                <c:pt idx="46">
                  <c:v>42721</c:v>
                </c:pt>
                <c:pt idx="47">
                  <c:v>42722</c:v>
                </c:pt>
                <c:pt idx="48">
                  <c:v>42723</c:v>
                </c:pt>
                <c:pt idx="49">
                  <c:v>42724</c:v>
                </c:pt>
                <c:pt idx="50">
                  <c:v>42725</c:v>
                </c:pt>
                <c:pt idx="51">
                  <c:v>42726</c:v>
                </c:pt>
                <c:pt idx="52">
                  <c:v>42727</c:v>
                </c:pt>
                <c:pt idx="53">
                  <c:v>42728</c:v>
                </c:pt>
                <c:pt idx="54">
                  <c:v>42729</c:v>
                </c:pt>
                <c:pt idx="55">
                  <c:v>42730</c:v>
                </c:pt>
                <c:pt idx="56">
                  <c:v>42731</c:v>
                </c:pt>
                <c:pt idx="57">
                  <c:v>42732</c:v>
                </c:pt>
                <c:pt idx="58">
                  <c:v>42733</c:v>
                </c:pt>
                <c:pt idx="59">
                  <c:v>42734</c:v>
                </c:pt>
                <c:pt idx="60">
                  <c:v>42735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1.297521733489E-2</c:v>
                </c:pt>
                <c:pt idx="1">
                  <c:v>3.0271579311538E-2</c:v>
                </c:pt>
                <c:pt idx="2">
                  <c:v>3.8908823656564999E-2</c:v>
                </c:pt>
                <c:pt idx="3">
                  <c:v>3.4572169403629997E-2</c:v>
                </c:pt>
                <c:pt idx="4">
                  <c:v>4.3200276481769002E-2</c:v>
                </c:pt>
                <c:pt idx="5">
                  <c:v>1.2954486570516E-2</c:v>
                </c:pt>
                <c:pt idx="6">
                  <c:v>4.7493631535770998E-2</c:v>
                </c:pt>
                <c:pt idx="7">
                  <c:v>-4.3155532539272002E-3</c:v>
                </c:pt>
                <c:pt idx="8">
                  <c:v>2.1578697509818001E-2</c:v>
                </c:pt>
                <c:pt idx="9">
                  <c:v>1.7259233690023999E-2</c:v>
                </c:pt>
                <c:pt idx="10">
                  <c:v>3.0198446937015001E-2</c:v>
                </c:pt>
                <c:pt idx="11">
                  <c:v>3.4502091689308997E-2</c:v>
                </c:pt>
                <c:pt idx="12">
                  <c:v>3.4490191851691998E-2</c:v>
                </c:pt>
                <c:pt idx="13">
                  <c:v>2.5858725164849002E-2</c:v>
                </c:pt>
                <c:pt idx="14">
                  <c:v>2.1543366797363E-2</c:v>
                </c:pt>
                <c:pt idx="15">
                  <c:v>1.2923235978289E-2</c:v>
                </c:pt>
                <c:pt idx="16">
                  <c:v>0.10337252875048</c:v>
                </c:pt>
                <c:pt idx="17">
                  <c:v>3.0119185921432E-2</c:v>
                </c:pt>
                <c:pt idx="18">
                  <c:v>1.2904335856848E-2</c:v>
                </c:pt>
                <c:pt idx="19">
                  <c:v>3.87080125586E-2</c:v>
                </c:pt>
                <c:pt idx="20">
                  <c:v>2.579535683577E-2</c:v>
                </c:pt>
                <c:pt idx="21">
                  <c:v>8.5962348491360994E-3</c:v>
                </c:pt>
                <c:pt idx="22">
                  <c:v>1.7190991920233999E-2</c:v>
                </c:pt>
                <c:pt idx="23">
                  <c:v>-4.2970092815399997E-3</c:v>
                </c:pt>
                <c:pt idx="24">
                  <c:v>2.1485969661810999E-2</c:v>
                </c:pt>
                <c:pt idx="25">
                  <c:v>2.5777625021480999E-2</c:v>
                </c:pt>
                <c:pt idx="26">
                  <c:v>2.1475818228675E-2</c:v>
                </c:pt>
                <c:pt idx="27">
                  <c:v>4.2942414222528003E-3</c:v>
                </c:pt>
                <c:pt idx="28">
                  <c:v>2.5764342150464001E-2</c:v>
                </c:pt>
                <c:pt idx="29">
                  <c:v>5.5808362668498E-2</c:v>
                </c:pt>
                <c:pt idx="30">
                  <c:v>1.7162225940705E-2</c:v>
                </c:pt>
                <c:pt idx="31">
                  <c:v>3.8608382308780997E-2</c:v>
                </c:pt>
                <c:pt idx="32">
                  <c:v>-8.5763293310463003E-3</c:v>
                </c:pt>
                <c:pt idx="33">
                  <c:v>2.1442662320954001E-2</c:v>
                </c:pt>
                <c:pt idx="34">
                  <c:v>2.5725678514770998E-2</c:v>
                </c:pt>
                <c:pt idx="35">
                  <c:v>-4.2865103519225001E-3</c:v>
                </c:pt>
                <c:pt idx="36">
                  <c:v>4.2866941015089E-3</c:v>
                </c:pt>
                <c:pt idx="37">
                  <c:v>8.5730207038450003E-3</c:v>
                </c:pt>
                <c:pt idx="38">
                  <c:v>0</c:v>
                </c:pt>
                <c:pt idx="39">
                  <c:v>1.2858428700013001E-2</c:v>
                </c:pt>
                <c:pt idx="40">
                  <c:v>-8.5711836804662992E-3</c:v>
                </c:pt>
                <c:pt idx="41">
                  <c:v>-1.7143836790674001E-2</c:v>
                </c:pt>
                <c:pt idx="42">
                  <c:v>0</c:v>
                </c:pt>
                <c:pt idx="43">
                  <c:v>3.8580246913580002E-2</c:v>
                </c:pt>
                <c:pt idx="44">
                  <c:v>3.8565368299267003E-2</c:v>
                </c:pt>
                <c:pt idx="45">
                  <c:v>-4.2833890173905997E-3</c:v>
                </c:pt>
                <c:pt idx="46">
                  <c:v>2.1417862497323002E-2</c:v>
                </c:pt>
                <c:pt idx="47">
                  <c:v>5.9957173447537003E-2</c:v>
                </c:pt>
                <c:pt idx="48">
                  <c:v>5.1361068310220998E-2</c:v>
                </c:pt>
                <c:pt idx="49">
                  <c:v>2.5667351129363001E-2</c:v>
                </c:pt>
                <c:pt idx="50">
                  <c:v>5.1321529381575998E-2</c:v>
                </c:pt>
                <c:pt idx="51">
                  <c:v>3.4196802598957E-2</c:v>
                </c:pt>
                <c:pt idx="52">
                  <c:v>0.1153747542945</c:v>
                </c:pt>
                <c:pt idx="53">
                  <c:v>0.14085108199240001</c:v>
                </c:pt>
                <c:pt idx="54">
                  <c:v>0.11081749211491</c:v>
                </c:pt>
                <c:pt idx="55">
                  <c:v>8.0892370572206995E-2</c:v>
                </c:pt>
                <c:pt idx="56">
                  <c:v>0.15739992342706</c:v>
                </c:pt>
                <c:pt idx="57">
                  <c:v>5.9463132857627998E-2</c:v>
                </c:pt>
                <c:pt idx="58">
                  <c:v>0.12310043297393999</c:v>
                </c:pt>
                <c:pt idx="59">
                  <c:v>3.8156611692882002E-2</c:v>
                </c:pt>
                <c:pt idx="60">
                  <c:v>0.15256823190370999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84-4886-8E25-701EAF6FC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22624"/>
        <c:axId val="241926560"/>
      </c:lineChart>
      <c:dateAx>
        <c:axId val="241922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26560"/>
        <c:crosses val="autoZero"/>
        <c:auto val="1"/>
        <c:lblOffset val="100"/>
        <c:baseTimeUnit val="days"/>
      </c:dateAx>
      <c:valAx>
        <c:axId val="24192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  <c:pt idx="30">
                  <c:v>42705</c:v>
                </c:pt>
                <c:pt idx="31">
                  <c:v>42706</c:v>
                </c:pt>
                <c:pt idx="32">
                  <c:v>42707</c:v>
                </c:pt>
                <c:pt idx="33">
                  <c:v>42708</c:v>
                </c:pt>
                <c:pt idx="34">
                  <c:v>42709</c:v>
                </c:pt>
                <c:pt idx="35">
                  <c:v>42710</c:v>
                </c:pt>
                <c:pt idx="36">
                  <c:v>42711</c:v>
                </c:pt>
                <c:pt idx="37">
                  <c:v>42712</c:v>
                </c:pt>
                <c:pt idx="38">
                  <c:v>42713</c:v>
                </c:pt>
                <c:pt idx="39">
                  <c:v>42714</c:v>
                </c:pt>
                <c:pt idx="40">
                  <c:v>42715</c:v>
                </c:pt>
                <c:pt idx="41">
                  <c:v>42716</c:v>
                </c:pt>
                <c:pt idx="42">
                  <c:v>42717</c:v>
                </c:pt>
                <c:pt idx="43">
                  <c:v>42718</c:v>
                </c:pt>
                <c:pt idx="44">
                  <c:v>42719</c:v>
                </c:pt>
                <c:pt idx="45">
                  <c:v>42720</c:v>
                </c:pt>
                <c:pt idx="46">
                  <c:v>42721</c:v>
                </c:pt>
                <c:pt idx="47">
                  <c:v>42722</c:v>
                </c:pt>
                <c:pt idx="48">
                  <c:v>42723</c:v>
                </c:pt>
                <c:pt idx="49">
                  <c:v>42724</c:v>
                </c:pt>
                <c:pt idx="50">
                  <c:v>42725</c:v>
                </c:pt>
                <c:pt idx="51">
                  <c:v>42726</c:v>
                </c:pt>
                <c:pt idx="52">
                  <c:v>42727</c:v>
                </c:pt>
                <c:pt idx="53">
                  <c:v>42728</c:v>
                </c:pt>
                <c:pt idx="54">
                  <c:v>42729</c:v>
                </c:pt>
                <c:pt idx="55">
                  <c:v>42730</c:v>
                </c:pt>
                <c:pt idx="56">
                  <c:v>42731</c:v>
                </c:pt>
                <c:pt idx="57">
                  <c:v>42732</c:v>
                </c:pt>
                <c:pt idx="58">
                  <c:v>42733</c:v>
                </c:pt>
                <c:pt idx="59">
                  <c:v>42734</c:v>
                </c:pt>
                <c:pt idx="60">
                  <c:v>42735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3.8923968514833998E-2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4.3105306263200999E-2</c:v>
                </c:pt>
                <c:pt idx="13">
                  <c:v>0</c:v>
                </c:pt>
                <c:pt idx="14">
                  <c:v>2.1541510490715999E-2</c:v>
                </c:pt>
                <c:pt idx="15">
                  <c:v>1.4358532557973E-2</c:v>
                </c:pt>
                <c:pt idx="16">
                  <c:v>1.6143613586464999E-2</c:v>
                </c:pt>
                <c:pt idx="17">
                  <c:v>0</c:v>
                </c:pt>
                <c:pt idx="18">
                  <c:v>8.6025205385178004E-3</c:v>
                </c:pt>
                <c:pt idx="19">
                  <c:v>0</c:v>
                </c:pt>
                <c:pt idx="20">
                  <c:v>8.5973434208829001E-3</c:v>
                </c:pt>
                <c:pt idx="21">
                  <c:v>0</c:v>
                </c:pt>
                <c:pt idx="22">
                  <c:v>8.5947571981092007E-3</c:v>
                </c:pt>
                <c:pt idx="23">
                  <c:v>0</c:v>
                </c:pt>
                <c:pt idx="24">
                  <c:v>1.7187298586345E-2</c:v>
                </c:pt>
                <c:pt idx="25">
                  <c:v>6.2287898964731997E-2</c:v>
                </c:pt>
                <c:pt idx="26">
                  <c:v>2.3979270457539E-2</c:v>
                </c:pt>
                <c:pt idx="27">
                  <c:v>1.1272383733412999E-2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8.5763293310463003E-3</c:v>
                </c:pt>
                <c:pt idx="34">
                  <c:v>0</c:v>
                </c:pt>
                <c:pt idx="35">
                  <c:v>2.1433470507544999E-2</c:v>
                </c:pt>
                <c:pt idx="36">
                  <c:v>2.3576817558299001E-2</c:v>
                </c:pt>
                <c:pt idx="37">
                  <c:v>6.0008572653236003E-2</c:v>
                </c:pt>
                <c:pt idx="38">
                  <c:v>0</c:v>
                </c:pt>
                <c:pt idx="39">
                  <c:v>0</c:v>
                </c:pt>
                <c:pt idx="40">
                  <c:v>2.5714653066471999E-2</c:v>
                </c:pt>
                <c:pt idx="41">
                  <c:v>0</c:v>
                </c:pt>
                <c:pt idx="42">
                  <c:v>1.2860082304526999E-2</c:v>
                </c:pt>
                <c:pt idx="43">
                  <c:v>1.3715069432538999E-2</c:v>
                </c:pt>
                <c:pt idx="44">
                  <c:v>6.4264598774688E-2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1.7115960633290999E-2</c:v>
                </c:pt>
                <c:pt idx="49">
                  <c:v>5.3466786432268001E-2</c:v>
                </c:pt>
                <c:pt idx="50">
                  <c:v>0.48742945100050999</c:v>
                </c:pt>
                <c:pt idx="51">
                  <c:v>0.34618343448158001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0.44686555730519001</c:v>
                </c:pt>
                <c:pt idx="56">
                  <c:v>1.4877789585547E-2</c:v>
                </c:pt>
                <c:pt idx="57">
                  <c:v>6.7937667190353004E-2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3C-4E26-A4A2-F0CABDD12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07872"/>
        <c:axId val="281409184"/>
      </c:lineChart>
      <c:dateAx>
        <c:axId val="281407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09184"/>
        <c:crosses val="autoZero"/>
        <c:auto val="1"/>
        <c:lblOffset val="100"/>
        <c:baseTimeUnit val="days"/>
      </c:dateAx>
      <c:valAx>
        <c:axId val="28140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0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35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7879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91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6777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70514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97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030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66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854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800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71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571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439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836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217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750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120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86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29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40570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00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2960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3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25725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5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8503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6866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62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559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2022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236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491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46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- 2016-12-28 15:06:29</a:t>
                      </a:r>
                      <a:r>
                        <a:rPr lang="en-US" sz="1000"/>
                        <a:t>
Pieces of @GE 2.75-120 wind turbine heading to @Saudi_Aramco Turaif Bulk Plant watch here #WindEnergyKSA… https://t.co/sDvjhPn71a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7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- 2016-12-28 15:05:23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أجزاء من توربينات الرياح 2.75-120 متوجهه الى  @</a:t>
                      </a:r>
                      <a:r>
                        <a:rPr lang="en-US" sz="1000"/>
                        <a:t>Saudi_Aramco </a:t>
                      </a:r>
                      <a:r>
                        <a:rPr lang="ar-AE" sz="1000"/>
                        <a:t>محطة توزيع طريف شاهد هنا #</a:t>
                      </a:r>
                      <a:r>
                        <a:rPr lang="en-US" sz="1000"/>
                        <a:t>WindEnergyKSA… https://t.co/DQlMp0bqTN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96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- 2016-12-27 15:17:02</a:t>
                      </a:r>
                      <a:r>
                        <a:rPr lang="en-US" sz="1000"/>
                        <a:t>
An interesting fact about the blade sweep area of the GE 2.75-120 wind turbine #WindEnergyKSA… https://t.co/JWyYk1REiQ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44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- 2016-12-27 15:16:20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إليك هذه الحقيقة المثيرة للإهتمام عن المساحة بين سطح شفرات توربينات الرياح  2.75-120 من جنرال إلكتريك… </a:t>
                      </a:r>
                      <a:r>
                        <a:rPr lang="en-US" sz="1000"/>
                        <a:t>https://t.co/D1DFURWGqB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94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- 2016-12-26 15:11:45</a:t>
                      </a:r>
                      <a:r>
                        <a:rPr lang="en-US" sz="1000"/>
                        <a:t>
Aramco and @GE to deliver KSA's first wind turbine for Turaif Bulk Plant. Check out it’s great height… https://t.co/XytBDnLN9C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9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- 2016-12-26 15:07:04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قامت @</a:t>
                      </a:r>
                      <a:r>
                        <a:rPr lang="en-US" sz="1000"/>
                        <a:t>GE </a:t>
                      </a:r>
                      <a:r>
                        <a:rPr lang="ar-AE" sz="1000"/>
                        <a:t>وأرامكو في تقديم أول توربينات للرياح في السعودية لمركز توزيع طريف .شاهدوا ارتفاعها البارز #</a:t>
                      </a:r>
                      <a:r>
                        <a:rPr lang="en-US" sz="1000"/>
                        <a:t>WindEnergyKSA… https://t.co/IK2fFwUVOL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0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- 2016-12-25 08:34:05</a:t>
                      </a:r>
                      <a:r>
                        <a:rPr lang="en-US" sz="1000"/>
                        <a:t>
RT @KuwaitAirways: </a:t>
                      </a:r>
                      <a:r>
                        <a:rPr lang="ar-AE" sz="1000"/>
                        <a:t>طائرة الكويتية بوينج </a:t>
                      </a:r>
                      <a:r>
                        <a:rPr lang="en-US" sz="1000"/>
                        <a:t>B777-300ER </a:t>
                      </a:r>
                      <a:r>
                        <a:rPr lang="ar-AE" sz="1000"/>
                        <a:t>مزودة بأكبر وأقوى محرك طائرة تجارية في العالم، محرك جنرال إلكتريك </a:t>
                      </a:r>
                      <a:r>
                        <a:rPr lang="en-US" sz="1000"/>
                        <a:t>GE90-115BL 
#iflykuwai…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9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- 2016-12-25 07:14:09</a:t>
                      </a:r>
                      <a:r>
                        <a:rPr lang="en-US" sz="1000"/>
                        <a:t>
RT @ArabianVeritas: #Saudi's 1st wind turbine will power the @Saudi_Aramco bulk plant in Turaif, in the Kingdom's North. | @GE_Saudi @gener…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7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- 2016-12-25 07:06:57</a:t>
                      </a:r>
                      <a:r>
                        <a:rPr lang="en-US" sz="1000"/>
                        <a:t>
RT @ArabianVeritas: .@generalelectric’s all-female business center in #Saudi opens eyes and opportunities | https://t.co/LxvL7OF715 | @Stat…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- 2016-12-25 07:06:47</a:t>
                      </a:r>
                      <a:r>
                        <a:rPr lang="en-US" sz="1000"/>
                        <a:t>
RT @ArabianVeritas: .@GE_Saudi's all-women biz service center, 1st of its kind in #KSA, employs 1,000 women &amp;amp; aims to hire 2,000 more | htt…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06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- 2016-12-22 15:02:26</a:t>
                      </a:r>
                      <a:r>
                        <a:rPr lang="en-US" sz="1000"/>
                        <a:t>
Blade of the @GE 2.75-120 wind turbine captured on the road to @Saudi_Aramco #WindEnergyKSA  https://t.co/pfQIVI1lGC https://t.co/Dxnyc27n5T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55509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775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585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878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59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674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5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900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351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6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- 2016-12-22 15:01:32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رصد شفرة توربينات الرياح 2.75-120 من @</a:t>
                      </a:r>
                      <a:r>
                        <a:rPr lang="en-US" sz="1000"/>
                        <a:t>GE </a:t>
                      </a:r>
                      <a:r>
                        <a:rPr lang="ar-AE" sz="1000"/>
                        <a:t>في الطريق الى @</a:t>
                      </a:r>
                      <a:r>
                        <a:rPr lang="en-US" sz="1000"/>
                        <a:t>Saudi_Aramco 
 https://t.co/pfQIVI1lGC https://t.co/L96zMLthIr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0.5897%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8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- 2016-12-21 14:35:13</a:t>
                      </a:r>
                      <a:r>
                        <a:rPr lang="en-US" sz="1000"/>
                        <a:t>
#GE’s 2.75-120 is the new smarter and more powerful wind turbine #WindEnergyKSA  https://t.co/pfQIVI1lGC https://t.co/DfuOEwwYxG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1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- 2016-12-21 14:34:08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توربينات الرياح 2.75-120الجديدة من #</a:t>
                      </a:r>
                      <a:r>
                        <a:rPr lang="en-US" sz="1000"/>
                        <a:t>GE </a:t>
                      </a:r>
                      <a:r>
                        <a:rPr lang="ar-AE" sz="1000"/>
                        <a:t>الأذكى والأقوى #</a:t>
                      </a:r>
                      <a:r>
                        <a:rPr lang="en-US" sz="1000"/>
                        <a:t>WindEnergyKSA 
https://t.co/pfQIVI1lGC https://t.co/89f34lMhOi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4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- 2016-12-21 06:29:38</a:t>
                      </a:r>
                      <a:r>
                        <a:rPr lang="en-US" sz="1000"/>
                        <a:t>
2.75-120 wind turbine is part of #GE's commitment to KSA National Renewable Program&amp;amp; SaudiVision2030… https://t.co/UJVw8hfFzJ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- 2016-12-21 06:26:36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توربينات الرياح 2.75-120 من جنرل إلكتريك هي جزء من برنامج التحول الوطني السعودي و رؤية السعودية 2030… </a:t>
                      </a:r>
                      <a:r>
                        <a:rPr lang="en-US" sz="1000"/>
                        <a:t>https://t.co/cURxJQVnL7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5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- 2016-12-20 15:02:35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توربينات الرياح 2.75-120من جنرل إلكتريك هي جزء من برنامج التحول الوطني السعودي و رؤية السعودية 2030  #</a:t>
                      </a:r>
                      <a:r>
                        <a:rPr lang="en-US" sz="1000"/>
                        <a:t>WindEnergyKSA… https://t.co/Mk5SIGjD3e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9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- 2016-12-20 15:00:54</a:t>
                      </a:r>
                      <a:r>
                        <a:rPr lang="en-US" sz="1000"/>
                        <a:t>
2.75-120 wind turbine is part of #GE's commitment to KSA National Renewable Program&amp;amp; SaudiVision2030 #WindEnergyKSA… https://t.co/x1FPGj5gfv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5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- 2016-12-19 09:26:53</a:t>
                      </a:r>
                      <a:r>
                        <a:rPr lang="en-US" sz="1000"/>
                        <a:t>
#GE is providing #KSA with the world's most advanced gas turbines #TheDigitalIndustrialCompany. For more:… https://t.co/ubMoVb29n8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14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- 2016-12-19 07:10:09</a:t>
                      </a:r>
                      <a:r>
                        <a:rPr lang="en-US" sz="1000"/>
                        <a:t>
RT @Saudi_Aramco: #</a:t>
                      </a:r>
                      <a:r>
                        <a:rPr lang="ar-AE" sz="1000"/>
                        <a:t>أرامكو_السعودية تستلم أول توربين هوائي في المملكة من #جنرال_إلكتريك كجزء من البرنامج الوطني للطاقة المتجددة، ودعماً لرؤي…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40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- 2016-12-18 06:37:15</a:t>
                      </a:r>
                      <a:r>
                        <a:rPr lang="en-US" sz="1000"/>
                        <a:t>
RT @AmbRivkin: Visited @GE_Saudi's all-women biz center. Great example of US biz helping ensure women play essential role in building #Saud…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- 2016-12-18 06:37:04</a:t>
                      </a:r>
                      <a:r>
                        <a:rPr lang="en-US" sz="1000"/>
                        <a:t>
RT @AmbRivkin: .@GE_Saudi created #SaudiArabia's 1st all-women biz service center. Excited to honor them w/Award for Corporate Excellence 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28157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27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7917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161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185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13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75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884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124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4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- 2016-12-18 06:26:13</a:t>
                      </a:r>
                      <a:r>
                        <a:rPr lang="en-US" sz="1000"/>
                        <a:t>
RT @EconEngage: All-female workplace in #SaudiArabia? #SecStateACE winner @GE_Saudi employs 1,000 women &amp;amp; aims to hire 2,000 more →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02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- 2016-12-15 11:34:07</a:t>
                      </a:r>
                      <a:r>
                        <a:rPr lang="en-US" sz="1000"/>
                        <a:t>
RT @Amreekani: </a:t>
                      </a:r>
                      <a:r>
                        <a:rPr lang="ar-AE" sz="1000"/>
                        <a:t>جنرال إلكتريك، عملاقة التصنيع والابتكار الرقمي، كانت تبحث عن #نساء موهوبات وقد بدأت بالتنفيذ في الرياض!
</a:t>
                      </a:r>
                      <a:r>
                        <a:rPr lang="en-US" sz="1000"/>
                        <a:t>https://t.co/XkdbztV…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20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- 2016-12-15 07:23:05</a:t>
                      </a:r>
                      <a:r>
                        <a:rPr lang="en-US" sz="1000"/>
                        <a:t>
RT @innova_scape: GE Saudi Arabia: Receiving the #iktva award is a strong motivation for #GE to continue tal… https://t.co/twRXKlfihY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76592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63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20170105_083704</Template>
  <TotalTime>0</TotalTime>
  <Words>494</Words>
  <Application>Microsoft Office PowerPoint</Application>
  <PresentationFormat>On-screen Show (4:3)</PresentationFormat>
  <Paragraphs>218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 - 1 of 3</vt:lpstr>
      <vt:lpstr>Own and Retweeted Tweets Table - 2 of 3</vt:lpstr>
      <vt:lpstr>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2017-01-05T08:37:05Z</dcterms:created>
  <dcterms:modified xsi:type="dcterms:W3CDTF">2017-01-05T08:37:32Z</dcterms:modified>
</cp:coreProperties>
</file>