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6922040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83691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508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6062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515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095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24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5503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672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1445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785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8561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3669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189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4342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1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53624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067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20170104_102556</Template>
  <TotalTime>0</TotalTime>
  <Words>56</Words>
  <Application>Microsoft Office PowerPoint</Application>
  <PresentationFormat>On-screen Show 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2017-01-04T10:25:56Z</dcterms:created>
  <dcterms:modified xsi:type="dcterms:W3CDTF">2017-01-04T10:26:02Z</dcterms:modified>
</cp:coreProperties>
</file>