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@RabeaTea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42705</c:v>
                </c:pt>
                <c:pt idx="1">
                  <c:v>42706</c:v>
                </c:pt>
                <c:pt idx="2">
                  <c:v>42707</c:v>
                </c:pt>
                <c:pt idx="3">
                  <c:v>42708</c:v>
                </c:pt>
                <c:pt idx="4">
                  <c:v>42709</c:v>
                </c:pt>
                <c:pt idx="5">
                  <c:v>42710</c:v>
                </c:pt>
                <c:pt idx="6">
                  <c:v>42711</c:v>
                </c:pt>
                <c:pt idx="7">
                  <c:v>42712</c:v>
                </c:pt>
                <c:pt idx="8">
                  <c:v>42713</c:v>
                </c:pt>
                <c:pt idx="9">
                  <c:v>42714</c:v>
                </c:pt>
                <c:pt idx="10">
                  <c:v>42715</c:v>
                </c:pt>
                <c:pt idx="11">
                  <c:v>42716</c:v>
                </c:pt>
                <c:pt idx="12">
                  <c:v>42717</c:v>
                </c:pt>
                <c:pt idx="13">
                  <c:v>42718</c:v>
                </c:pt>
                <c:pt idx="14">
                  <c:v>42719</c:v>
                </c:pt>
                <c:pt idx="15">
                  <c:v>42720</c:v>
                </c:pt>
                <c:pt idx="16">
                  <c:v>42721</c:v>
                </c:pt>
                <c:pt idx="17">
                  <c:v>42722</c:v>
                </c:pt>
                <c:pt idx="18">
                  <c:v>42723</c:v>
                </c:pt>
                <c:pt idx="19">
                  <c:v>42724</c:v>
                </c:pt>
                <c:pt idx="20">
                  <c:v>42725</c:v>
                </c:pt>
                <c:pt idx="21">
                  <c:v>42726</c:v>
                </c:pt>
                <c:pt idx="22">
                  <c:v>42727</c:v>
                </c:pt>
                <c:pt idx="23">
                  <c:v>42728</c:v>
                </c:pt>
                <c:pt idx="24">
                  <c:v>42729</c:v>
                </c:pt>
                <c:pt idx="25">
                  <c:v>42730</c:v>
                </c:pt>
                <c:pt idx="26">
                  <c:v>42731</c:v>
                </c:pt>
                <c:pt idx="27">
                  <c:v>42732</c:v>
                </c:pt>
                <c:pt idx="28">
                  <c:v>42733</c:v>
                </c:pt>
                <c:pt idx="29">
                  <c:v>42734</c:v>
                </c:pt>
                <c:pt idx="30">
                  <c:v>42735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37014</c:v>
                </c:pt>
                <c:pt idx="1">
                  <c:v>37032</c:v>
                </c:pt>
                <c:pt idx="2">
                  <c:v>37024</c:v>
                </c:pt>
                <c:pt idx="3">
                  <c:v>37044</c:v>
                </c:pt>
                <c:pt idx="4">
                  <c:v>37051</c:v>
                </c:pt>
                <c:pt idx="5">
                  <c:v>37052</c:v>
                </c:pt>
                <c:pt idx="6">
                  <c:v>37066</c:v>
                </c:pt>
                <c:pt idx="7">
                  <c:v>37064</c:v>
                </c:pt>
                <c:pt idx="8">
                  <c:v>37058</c:v>
                </c:pt>
                <c:pt idx="9">
                  <c:v>37052</c:v>
                </c:pt>
                <c:pt idx="10">
                  <c:v>37055</c:v>
                </c:pt>
                <c:pt idx="11">
                  <c:v>37078</c:v>
                </c:pt>
                <c:pt idx="12">
                  <c:v>37075</c:v>
                </c:pt>
                <c:pt idx="13">
                  <c:v>37010</c:v>
                </c:pt>
                <c:pt idx="14">
                  <c:v>37019</c:v>
                </c:pt>
                <c:pt idx="15">
                  <c:v>37021</c:v>
                </c:pt>
                <c:pt idx="16">
                  <c:v>37023</c:v>
                </c:pt>
                <c:pt idx="17">
                  <c:v>37025</c:v>
                </c:pt>
                <c:pt idx="18">
                  <c:v>36925</c:v>
                </c:pt>
                <c:pt idx="19">
                  <c:v>36953</c:v>
                </c:pt>
                <c:pt idx="20">
                  <c:v>37009</c:v>
                </c:pt>
                <c:pt idx="21">
                  <c:v>37008</c:v>
                </c:pt>
                <c:pt idx="22">
                  <c:v>37007</c:v>
                </c:pt>
                <c:pt idx="23">
                  <c:v>37004</c:v>
                </c:pt>
                <c:pt idx="24">
                  <c:v>36997</c:v>
                </c:pt>
                <c:pt idx="25">
                  <c:v>36989</c:v>
                </c:pt>
                <c:pt idx="26">
                  <c:v>36992</c:v>
                </c:pt>
                <c:pt idx="27">
                  <c:v>36983</c:v>
                </c:pt>
                <c:pt idx="28">
                  <c:v>36987</c:v>
                </c:pt>
                <c:pt idx="29">
                  <c:v>36989</c:v>
                </c:pt>
                <c:pt idx="30">
                  <c:v>36990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6DD-446E-8783-A33A20D118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1668240"/>
        <c:axId val="163998992"/>
      </c:lineChart>
      <c:dateAx>
        <c:axId val="2316682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3998992"/>
        <c:crosses val="autoZero"/>
        <c:auto val="1"/>
        <c:lblOffset val="100"/>
        <c:baseTimeUnit val="days"/>
      </c:dateAx>
      <c:valAx>
        <c:axId val="163998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1668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@RabeaTea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42705</c:v>
                </c:pt>
                <c:pt idx="1">
                  <c:v>42706</c:v>
                </c:pt>
                <c:pt idx="2">
                  <c:v>42707</c:v>
                </c:pt>
                <c:pt idx="3">
                  <c:v>42708</c:v>
                </c:pt>
                <c:pt idx="4">
                  <c:v>42709</c:v>
                </c:pt>
                <c:pt idx="5">
                  <c:v>42710</c:v>
                </c:pt>
                <c:pt idx="6">
                  <c:v>42711</c:v>
                </c:pt>
                <c:pt idx="7">
                  <c:v>42712</c:v>
                </c:pt>
                <c:pt idx="8">
                  <c:v>42713</c:v>
                </c:pt>
                <c:pt idx="9">
                  <c:v>42714</c:v>
                </c:pt>
                <c:pt idx="10">
                  <c:v>42715</c:v>
                </c:pt>
                <c:pt idx="11">
                  <c:v>42716</c:v>
                </c:pt>
                <c:pt idx="12">
                  <c:v>42717</c:v>
                </c:pt>
                <c:pt idx="13">
                  <c:v>42718</c:v>
                </c:pt>
                <c:pt idx="14">
                  <c:v>42719</c:v>
                </c:pt>
                <c:pt idx="15">
                  <c:v>42720</c:v>
                </c:pt>
                <c:pt idx="16">
                  <c:v>42721</c:v>
                </c:pt>
                <c:pt idx="17">
                  <c:v>42722</c:v>
                </c:pt>
                <c:pt idx="18">
                  <c:v>42723</c:v>
                </c:pt>
                <c:pt idx="19">
                  <c:v>42724</c:v>
                </c:pt>
                <c:pt idx="20">
                  <c:v>42725</c:v>
                </c:pt>
                <c:pt idx="21">
                  <c:v>42726</c:v>
                </c:pt>
                <c:pt idx="22">
                  <c:v>42727</c:v>
                </c:pt>
                <c:pt idx="23">
                  <c:v>42728</c:v>
                </c:pt>
                <c:pt idx="24">
                  <c:v>42729</c:v>
                </c:pt>
                <c:pt idx="25">
                  <c:v>42730</c:v>
                </c:pt>
                <c:pt idx="26">
                  <c:v>42731</c:v>
                </c:pt>
                <c:pt idx="27">
                  <c:v>42732</c:v>
                </c:pt>
                <c:pt idx="28">
                  <c:v>42733</c:v>
                </c:pt>
                <c:pt idx="29">
                  <c:v>42734</c:v>
                </c:pt>
                <c:pt idx="30">
                  <c:v>42735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3.7837837837838E-2</c:v>
                </c:pt>
                <c:pt idx="1">
                  <c:v>4.8630248014265E-2</c:v>
                </c:pt>
                <c:pt idx="2">
                  <c:v>-2.1602937999568E-2</c:v>
                </c:pt>
                <c:pt idx="3">
                  <c:v>5.4019014693172003E-2</c:v>
                </c:pt>
                <c:pt idx="4">
                  <c:v>1.8896447467875999E-2</c:v>
                </c:pt>
                <c:pt idx="5">
                  <c:v>2.6989824836037E-3</c:v>
                </c:pt>
                <c:pt idx="6">
                  <c:v>3.7784734967072998E-2</c:v>
                </c:pt>
                <c:pt idx="7">
                  <c:v>-5.3957804996493004E-3</c:v>
                </c:pt>
                <c:pt idx="8">
                  <c:v>-1.6188214979494998E-2</c:v>
                </c:pt>
                <c:pt idx="9">
                  <c:v>-1.6190835986831E-2</c:v>
                </c:pt>
                <c:pt idx="10">
                  <c:v>8.0967289215156998E-3</c:v>
                </c:pt>
                <c:pt idx="11">
                  <c:v>6.2069896100391E-2</c:v>
                </c:pt>
                <c:pt idx="12">
                  <c:v>-8.0910512972652004E-3</c:v>
                </c:pt>
                <c:pt idx="13">
                  <c:v>-0.17532029669589</c:v>
                </c:pt>
                <c:pt idx="14">
                  <c:v>2.431775195893E-2</c:v>
                </c:pt>
                <c:pt idx="15">
                  <c:v>5.4026310813366004E-3</c:v>
                </c:pt>
                <c:pt idx="16">
                  <c:v>5.4023392128792003E-3</c:v>
                </c:pt>
                <c:pt idx="17">
                  <c:v>5.4020473759555003E-3</c:v>
                </c:pt>
                <c:pt idx="18">
                  <c:v>-0.27008777852802002</c:v>
                </c:pt>
                <c:pt idx="19">
                  <c:v>7.5829383886255999E-2</c:v>
                </c:pt>
                <c:pt idx="20">
                  <c:v>0.15154385300246001</c:v>
                </c:pt>
                <c:pt idx="21">
                  <c:v>-2.7020454484044001E-3</c:v>
                </c:pt>
                <c:pt idx="22">
                  <c:v>-2.7021184608732999E-3</c:v>
                </c:pt>
                <c:pt idx="23">
                  <c:v>-8.1065744318642007E-3</c:v>
                </c:pt>
                <c:pt idx="24">
                  <c:v>-1.8916873851476002E-2</c:v>
                </c:pt>
                <c:pt idx="25">
                  <c:v>-2.1623374868233E-2</c:v>
                </c:pt>
                <c:pt idx="26">
                  <c:v>8.1105193435886003E-3</c:v>
                </c:pt>
                <c:pt idx="27">
                  <c:v>-2.4329584775086999E-2</c:v>
                </c:pt>
                <c:pt idx="28">
                  <c:v>1.0815780223346E-2</c:v>
                </c:pt>
                <c:pt idx="29">
                  <c:v>5.4073052694190004E-3</c:v>
                </c:pt>
                <c:pt idx="30">
                  <c:v>2.7035064478629E-3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243-4421-8096-95352C50DE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6421344"/>
        <c:axId val="236421672"/>
      </c:lineChart>
      <c:dateAx>
        <c:axId val="2364213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421672"/>
        <c:crosses val="autoZero"/>
        <c:auto val="1"/>
        <c:lblOffset val="100"/>
        <c:baseTimeUnit val="days"/>
      </c:dateAx>
      <c:valAx>
        <c:axId val="236421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421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@RabeaTea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42705</c:v>
                </c:pt>
                <c:pt idx="1">
                  <c:v>42706</c:v>
                </c:pt>
                <c:pt idx="2">
                  <c:v>42707</c:v>
                </c:pt>
                <c:pt idx="3">
                  <c:v>42708</c:v>
                </c:pt>
                <c:pt idx="4">
                  <c:v>42709</c:v>
                </c:pt>
                <c:pt idx="5">
                  <c:v>42710</c:v>
                </c:pt>
                <c:pt idx="6">
                  <c:v>42711</c:v>
                </c:pt>
                <c:pt idx="7">
                  <c:v>42712</c:v>
                </c:pt>
                <c:pt idx="8">
                  <c:v>42713</c:v>
                </c:pt>
                <c:pt idx="9">
                  <c:v>42714</c:v>
                </c:pt>
                <c:pt idx="10">
                  <c:v>42715</c:v>
                </c:pt>
                <c:pt idx="11">
                  <c:v>42716</c:v>
                </c:pt>
                <c:pt idx="12">
                  <c:v>42717</c:v>
                </c:pt>
                <c:pt idx="13">
                  <c:v>42718</c:v>
                </c:pt>
                <c:pt idx="14">
                  <c:v>42719</c:v>
                </c:pt>
                <c:pt idx="15">
                  <c:v>42720</c:v>
                </c:pt>
                <c:pt idx="16">
                  <c:v>42721</c:v>
                </c:pt>
                <c:pt idx="17">
                  <c:v>42722</c:v>
                </c:pt>
                <c:pt idx="18">
                  <c:v>42723</c:v>
                </c:pt>
                <c:pt idx="19">
                  <c:v>42724</c:v>
                </c:pt>
                <c:pt idx="20">
                  <c:v>42725</c:v>
                </c:pt>
                <c:pt idx="21">
                  <c:v>42726</c:v>
                </c:pt>
                <c:pt idx="22">
                  <c:v>42727</c:v>
                </c:pt>
                <c:pt idx="23">
                  <c:v>42728</c:v>
                </c:pt>
                <c:pt idx="24">
                  <c:v>42729</c:v>
                </c:pt>
                <c:pt idx="25">
                  <c:v>42730</c:v>
                </c:pt>
                <c:pt idx="26">
                  <c:v>42731</c:v>
                </c:pt>
                <c:pt idx="27">
                  <c:v>42732</c:v>
                </c:pt>
                <c:pt idx="28">
                  <c:v>42733</c:v>
                </c:pt>
                <c:pt idx="29">
                  <c:v>42734</c:v>
                </c:pt>
                <c:pt idx="30">
                  <c:v>42735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3.7829658452227001E-2</c:v>
                </c:pt>
                <c:pt idx="22">
                  <c:v>0</c:v>
                </c:pt>
                <c:pt idx="23">
                  <c:v>0</c:v>
                </c:pt>
                <c:pt idx="24">
                  <c:v>2.7027027027027001E-2</c:v>
                </c:pt>
                <c:pt idx="25">
                  <c:v>0</c:v>
                </c:pt>
                <c:pt idx="26">
                  <c:v>3.9199783725330999E-2</c:v>
                </c:pt>
                <c:pt idx="27">
                  <c:v>0</c:v>
                </c:pt>
                <c:pt idx="28">
                  <c:v>1.3518994186833E-2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789-4B46-8F27-6497309100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6144344"/>
        <c:axId val="276142376"/>
      </c:lineChart>
      <c:dateAx>
        <c:axId val="2761443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142376"/>
        <c:crosses val="autoZero"/>
        <c:auto val="1"/>
        <c:lblOffset val="100"/>
        <c:baseTimeUnit val="days"/>
      </c:dateAx>
      <c:valAx>
        <c:axId val="276142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144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Overview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20525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94157707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46094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67886172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38256775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535321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119921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701939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805057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208119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593500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992935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297325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732809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845727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419265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403833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5982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39535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@RabeaTea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36990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0.0378%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6245992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99730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Change Rate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3618786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20899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55931030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46344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58874412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9286602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486993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96506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930131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835322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876939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92984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@RabeaTea - 2016-12-29 14:30:11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استمتعي بقراءة كتابك المفضل وتلذذي بمذاق إيرل جراي من شاي ربيع  #شاي_ربيع #دلال_وراحة_بال #شاي_نكهات #طبيعي#شاي_أعش… </a:t>
                      </a:r>
                      <a:r>
                        <a:rPr lang="en-US" sz="1000"/>
                        <a:t>https://t.co/HwYAAy7GqG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0.0135%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51927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@RabeaTea - 2016-12-27 16:08:16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مبروك للاتحاد أعلى حضورجماهيري في تاريخ دوري المحترفين في ملعب الجوهرة #شاي_ربيع #الشاي_الرسمي #المدرج_المليوني… </a:t>
                      </a:r>
                      <a:r>
                        <a:rPr lang="en-US" sz="1000"/>
                        <a:t>https://t.co/IEJuZHS9ka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0.0378%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47701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@RabeaTea - 2016-12-27 14:46:27</a:t>
                      </a:r>
                      <a:r>
                        <a:rPr lang="en-US" sz="1000"/>
                        <a:t>
RT @Lama_AlOrabi: </a:t>
                      </a:r>
                      <a:r>
                        <a:rPr lang="ar-AE" sz="1000"/>
                        <a:t>تم أستلام الجائزة مشكوورين </a:t>
                      </a:r>
                      <a:r>
                        <a:rPr lang="en-US" sz="1000"/>
                        <a:t>😊😊💕
@RabeaTea https://t.co/i1x0J3IukB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5179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@RabeaTea - 2016-12-27 14:30:35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إيرل جراي من شاي ربيع برائحته ومذاقه المميز يهدء ويريح الأعصاب #شاي_ربيع #دلال_وراحة_بال #شاي_نكهات #طبيعي#شاي_أعشا… </a:t>
                      </a:r>
                      <a:r>
                        <a:rPr lang="en-US" sz="1000"/>
                        <a:t>https://t.co/3jqhy112OW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0.0324%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3111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@RabeaTea - 2016-12-27 09:09:10</a:t>
                      </a:r>
                      <a:r>
                        <a:rPr lang="en-US" sz="1000"/>
                        <a:t>
RT @Alsayeaa: @RabeaTea </a:t>
                      </a:r>
                      <a:r>
                        <a:rPr lang="ar-AE" sz="1000"/>
                        <a:t>خوي وين ماحليت وارتحلت وبالذات التلقيمة، صورنا لكم ادمان ربيع في العمل</a:t>
                      </a:r>
                      <a:r>
                        <a:rPr lang="en-US" sz="1000"/>
                        <a:t>😍👌🏼 https://t.co/zA2lMa4njW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16553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@RabeaTea - 2016-12-27 09:00:06</a:t>
                      </a:r>
                      <a:r>
                        <a:rPr lang="en-US" sz="1000"/>
                        <a:t>
RT @i_N_R: </a:t>
                      </a:r>
                      <a:r>
                        <a:rPr lang="ar-AE" sz="1000"/>
                        <a:t>أعطني الشاي وغني </a:t>
                      </a:r>
                      <a:r>
                        <a:rPr lang="en-US" sz="1000"/>
                        <a:t>🎶
❣️
❣️
❣️
❣️
@RabeaTea https://t.co/oEKQrQiUYm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86306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@RabeaTea - 2016-12-25 14:30:16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تلذذي بمذاق الزنجبيل من شاي ربيع و تمتعي بوقتك الخاص  #شاي_ربيع #دلال_وراحة_بال #شاي_نكهات #طبيعي#شاي_أعشاب #زنجبيل </a:t>
                      </a:r>
                      <a:r>
                        <a:rPr lang="en-US" sz="1000"/>
                        <a:t>https://t.co/SLssbywUjG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0.0135%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31249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@RabeaTea - 2016-12-22 14:48:59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الزنجبيل من شاي ربيع بفوائده المتعددة يُذهب التعب والإجهاد #شاي_ربيع #دلال_وراحة_بال #شاي_نكهات #طبيعي #شاي_أعشاب… </a:t>
                      </a:r>
                      <a:r>
                        <a:rPr lang="en-US" sz="1000"/>
                        <a:t>https://t.co/rtRgSi4SSh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0.0378%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18830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@RabeaTea - 2016-12-22 08:16:51</a:t>
                      </a:r>
                      <a:r>
                        <a:rPr lang="en-US" sz="1000"/>
                        <a:t>
RT @MohammedAl_Eid: #</a:t>
                      </a:r>
                      <a:r>
                        <a:rPr lang="ar-AE" sz="1000"/>
                        <a:t>صباح_الخير 
#صباحكم_دافي 
#شاي_ربيع
#بقصم 
@</a:t>
                      </a:r>
                      <a:r>
                        <a:rPr lang="en-US" sz="1000"/>
                        <a:t>RabeaTea https://t.co/AMLwd2NFfm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93899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@RabeaTea - 2016-12-19 10:27:13</a:t>
                      </a:r>
                      <a:r>
                        <a:rPr lang="en-US" sz="1000"/>
                        <a:t>
RT @A1436sa: </a:t>
                      </a:r>
                      <a:r>
                        <a:rPr lang="ar-AE" sz="1000"/>
                        <a:t>شاي ربيع يبقى هو سيد الشاااااي  #اليوم_العالمي_للشاي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95653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@RabeaTea - 2016-12-19 10:20:42</a:t>
                      </a:r>
                      <a:r>
                        <a:rPr lang="en-US" sz="1000"/>
                        <a:t>
RT @haifa01413: </a:t>
                      </a:r>
                      <a:r>
                        <a:rPr lang="ar-AE" sz="1000"/>
                        <a:t>ابريق أصفر + شاهي ربيع اكسبرس </a:t>
                      </a:r>
                      <a:r>
                        <a:rPr lang="en-US" sz="1000"/>
                        <a:t>👌 😴
#</a:t>
                      </a:r>
                      <a:r>
                        <a:rPr lang="ar-AE" sz="1000"/>
                        <a:t>اليوم_العالمي_للشاي </a:t>
                      </a:r>
                      <a:r>
                        <a:rPr lang="en-US" sz="1000"/>
                        <a:t>https://t.co/8L34qP9SyZ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473810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and Retweeted Tweets Table - 1 of 3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29892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89609189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0475161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812337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476088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461280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742263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729359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31274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@RabeaTea - 2016-12-19 10:07:41</a:t>
                      </a:r>
                      <a:r>
                        <a:rPr lang="en-US" sz="1000"/>
                        <a:t>
RT @vipkook: </a:t>
                      </a:r>
                      <a:r>
                        <a:rPr lang="ar-AE" sz="1000"/>
                        <a:t>أجمل شيء إذا كآن شاي ربيع وعليه نعنآع وعلى الجمر</a:t>
                      </a:r>
                      <a:r>
                        <a:rPr lang="en-US" sz="1000"/>
                        <a:t>👌🏻
</a:t>
                      </a:r>
                      <a:r>
                        <a:rPr lang="ar-AE" sz="1000"/>
                        <a:t>أويلاه</a:t>
                      </a:r>
                      <a:r>
                        <a:rPr lang="en-US" sz="1000"/>
                        <a:t>💙
</a:t>
                      </a:r>
                      <a:r>
                        <a:rPr lang="ar-AE" sz="1000"/>
                        <a:t>في المخييييخ</a:t>
                      </a:r>
                      <a:r>
                        <a:rPr lang="en-US" sz="1000"/>
                        <a:t>💆🏻
#</a:t>
                      </a:r>
                      <a:r>
                        <a:rPr lang="ar-AE" sz="1000"/>
                        <a:t>اليوم_العالمي_للشاي </a:t>
                      </a:r>
                      <a:r>
                        <a:rPr lang="en-US" sz="1000"/>
                        <a:t>https://t.co/NfNzYKehXC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3986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@RabeaTea - 2016-12-19 10:05:39</a:t>
                      </a:r>
                      <a:r>
                        <a:rPr lang="en-US" sz="1000"/>
                        <a:t>
RT @1369aw: #</a:t>
                      </a:r>
                      <a:r>
                        <a:rPr lang="ar-AE" sz="1000"/>
                        <a:t>شاهي_السعد #اليوم_العالمي_للشاي
كنت في السابق احب شاهي ليبتون ربما تأثرت بالدعايات التي كانت عنه
لكن بعد ما جربت شاهي ربيع وجد…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62247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@RabeaTea - 2016-12-19 10:01:31</a:t>
                      </a:r>
                      <a:r>
                        <a:rPr lang="en-US" sz="1000"/>
                        <a:t>
RT @saug1111: #</a:t>
                      </a:r>
                      <a:r>
                        <a:rPr lang="ar-AE" sz="1000"/>
                        <a:t>اليوم_العالمي_للشاي
شاي ربيع بالنعناع يدخلك عالم الرواقة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47149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@RabeaTea - 2016-12-19 10:00:23</a:t>
                      </a:r>
                      <a:r>
                        <a:rPr lang="en-US" sz="1000"/>
                        <a:t>
RT @yousefalbarqi1: #</a:t>
                      </a:r>
                      <a:r>
                        <a:rPr lang="ar-AE" sz="1000"/>
                        <a:t>اليوم_العالمي_للشاي  شاي ربيع </a:t>
                      </a:r>
                      <a:r>
                        <a:rPr lang="en-US" sz="1000"/>
                        <a:t>👍 https://t.co/AH29HCfxl3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98846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@RabeaTea - 2016-12-19 09:59:28</a:t>
                      </a:r>
                      <a:r>
                        <a:rPr lang="en-US" sz="1000"/>
                        <a:t>
RT @y1870: #</a:t>
                      </a:r>
                      <a:r>
                        <a:rPr lang="ar-AE" sz="1000"/>
                        <a:t>شاي_ربيع يوزع شاهي مجاني للجمهور ماقصرو في هالبرد  #الهلال_النصر #النصر_الهلال #الهلال </a:t>
                      </a:r>
                      <a:r>
                        <a:rPr lang="en-US" sz="1000"/>
                        <a:t>https://t.co/r7bIM0jY7g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08724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@RabeaTea - 2016-12-19 09:56:42</a:t>
                      </a:r>
                      <a:r>
                        <a:rPr lang="en-US" sz="1000"/>
                        <a:t>
RT @Hany408: </a:t>
                      </a:r>
                      <a:r>
                        <a:rPr lang="ar-AE" sz="1000"/>
                        <a:t>يا ناس شاهي ربيع "تلقيمة" شيء استثنائي وتستحي تسمي غيره شاهي!
* ملعقة طعام مليانة لكل ١ لتر وانتظر٢٠ دقيقة ..❤️
وبالهناء وال…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57928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@RabeaTea - 2016-12-19 07:20:59</a:t>
                      </a:r>
                      <a:r>
                        <a:rPr lang="en-US" sz="1000"/>
                        <a:t>
RT @MohammedAl_Eid: @RabeaTea 
#</a:t>
                      </a:r>
                      <a:r>
                        <a:rPr lang="ar-AE" sz="1000"/>
                        <a:t>صباح_الشاي </a:t>
                      </a:r>
                      <a:r>
                        <a:rPr lang="en-US" sz="1000"/>
                        <a:t>https://t.co/Wg6AmmRqy0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77314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@RabeaTea - 2016-12-18 07:32:05</a:t>
                      </a:r>
                      <a:r>
                        <a:rPr lang="en-US" sz="1000"/>
                        <a:t>
RT @mohamedmsayed: </a:t>
                      </a:r>
                      <a:r>
                        <a:rPr lang="ar-AE" sz="1000"/>
                        <a:t>صباح الخير جدا #اليوم_العالمي_للشاي </a:t>
                      </a:r>
                      <a:r>
                        <a:rPr lang="en-US" sz="1000"/>
                        <a:t>https://t.co/IKsdupFhft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68421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@RabeaTea - 2016-12-18 07:29:29</a:t>
                      </a:r>
                      <a:r>
                        <a:rPr lang="en-US" sz="1000"/>
                        <a:t>
RT @bariq99: </a:t>
                      </a:r>
                      <a:r>
                        <a:rPr lang="ar-AE" sz="1000"/>
                        <a:t>بعدستي 
ذات مساء خميس حرب 
شرق#القنفذة 
شاهي ربيع
@</a:t>
                      </a:r>
                      <a:r>
                        <a:rPr lang="en-US" sz="1000"/>
                        <a:t>RabeaTea 
</a:t>
                      </a:r>
                      <a:r>
                        <a:rPr lang="ar-AE" sz="1000"/>
                        <a:t>عدل مزاجك
#اليوم_العالمي_للشاي </a:t>
                      </a:r>
                      <a:r>
                        <a:rPr lang="en-US" sz="1000"/>
                        <a:t>https://t.co/iVLTvB70eU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00479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@RabeaTea - 2016-12-18 07:27:51</a:t>
                      </a:r>
                      <a:r>
                        <a:rPr lang="en-US" sz="1000"/>
                        <a:t>
RT @abooode25: #</a:t>
                      </a:r>
                      <a:r>
                        <a:rPr lang="ar-AE" sz="1000"/>
                        <a:t>اليوم_العالمي_للشاي
@</a:t>
                      </a:r>
                      <a:r>
                        <a:rPr lang="en-US" sz="1000"/>
                        <a:t>RabeaTea 
</a:t>
                      </a:r>
                      <a:r>
                        <a:rPr lang="ar-AE" sz="1000"/>
                        <a:t>ما تحلى الجلسه الا بشاي ربيع ... </a:t>
                      </a:r>
                      <a:r>
                        <a:rPr lang="en-US" sz="1000"/>
                        <a:t>https://t.co/FyBczMpwDZ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9635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@RabeaTea - 2016-12-18 07:18:59</a:t>
                      </a:r>
                      <a:r>
                        <a:rPr lang="en-US" sz="1000"/>
                        <a:t>
RT @i_Bosra: #</a:t>
                      </a:r>
                      <a:r>
                        <a:rPr lang="ar-AE" sz="1000"/>
                        <a:t>اليوم_العالمي_للشاي
@</a:t>
                      </a:r>
                      <a:r>
                        <a:rPr lang="en-US" sz="1000"/>
                        <a:t>RabeaTea 
</a:t>
                      </a:r>
                      <a:r>
                        <a:rPr lang="ar-AE" sz="1000"/>
                        <a:t>تصويري</a:t>
                      </a:r>
                      <a:r>
                        <a:rPr lang="en-US" sz="1000"/>
                        <a:t>😍❤️❤️❤️ https://t.co/2Kecu7kNDN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8578720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and Retweeted Tweets Table - 2 of 3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13916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57701418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8051188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269097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508104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234594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650978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119449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51460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@RabeaTea - 2016-12-15 14:02:44</a:t>
                      </a:r>
                      <a:r>
                        <a:rPr lang="en-US" sz="1000"/>
                        <a:t>
RT @dly_2: #</a:t>
                      </a:r>
                      <a:r>
                        <a:rPr lang="ar-AE" sz="1000"/>
                        <a:t>اليوم_العالمي_للشاي
كيف بالله م ستاهل جائزة </a:t>
                      </a:r>
                      <a:r>
                        <a:rPr lang="en-US" sz="1000"/>
                        <a:t>🎁
@RabeaTea 
#</a:t>
                      </a:r>
                      <a:r>
                        <a:rPr lang="ar-AE" sz="1000"/>
                        <a:t>تصويري ❣ </a:t>
                      </a:r>
                      <a:r>
                        <a:rPr lang="en-US" sz="1000"/>
                        <a:t>https://t.co/iOgtJDkjBY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11278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@RabeaTea - 2016-12-15 12:32:57</a:t>
                      </a:r>
                      <a:r>
                        <a:rPr lang="en-US" sz="1000"/>
                        <a:t>
RT @malsulami684: </a:t>
                      </a:r>
                      <a:r>
                        <a:rPr lang="ar-AE" sz="1000"/>
                        <a:t>يا محلا شاي ربيع @</a:t>
                      </a:r>
                      <a:r>
                        <a:rPr lang="en-US" sz="1000"/>
                        <a:t>RabeaTea #</a:t>
                      </a:r>
                      <a:r>
                        <a:rPr lang="ar-AE" sz="1000"/>
                        <a:t>اليوم_العالمي_للشاي </a:t>
                      </a:r>
                      <a:r>
                        <a:rPr lang="en-US" sz="1000"/>
                        <a:t>https://t.co/h7kDc75wOd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40703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@RabeaTea - 2016-12-15 11:02:13</a:t>
                      </a:r>
                      <a:r>
                        <a:rPr lang="en-US" sz="1000"/>
                        <a:t>
RT @Al_Motazenah: </a:t>
                      </a:r>
                      <a:r>
                        <a:rPr lang="ar-AE" sz="1000"/>
                        <a:t>أنا أشهد..</a:t>
                      </a:r>
                      <a:r>
                        <a:rPr lang="en-US" sz="1000"/>
                        <a:t>😍
</a:t>
                      </a:r>
                      <a:r>
                        <a:rPr lang="ar-AE" sz="1000"/>
                        <a:t>مايصفي الراس ويعدل المزاج الا شاهي ربيع..
الليپتون فيه نكهه ماهيب طعمه</a:t>
                      </a:r>
                      <a:r>
                        <a:rPr lang="en-US" sz="1000"/>
                        <a:t>😫
@HayaAbdulrahma3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3393184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and Retweeted Tweets Table - 3 of 3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441348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20170104_094051</Template>
  <TotalTime>0</TotalTime>
  <Words>453</Words>
  <Application>Microsoft Office PowerPoint</Application>
  <PresentationFormat>On-screen Show (4:3)</PresentationFormat>
  <Paragraphs>218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Lato</vt:lpstr>
      <vt:lpstr>quintly_template</vt:lpstr>
      <vt:lpstr>Overview</vt:lpstr>
      <vt:lpstr>Followers Total</vt:lpstr>
      <vt:lpstr>Key Metrics Table</vt:lpstr>
      <vt:lpstr>Followers Change Rate</vt:lpstr>
      <vt:lpstr>Interaction Rate</vt:lpstr>
      <vt:lpstr>Own and Retweeted Tweets Table - 1 of 3</vt:lpstr>
      <vt:lpstr>Own and Retweeted Tweets Table - 2 of 3</vt:lpstr>
      <vt:lpstr>Own and Retweeted Tweets Table - 3 of 3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2017-01-04T09:40:52Z</dcterms:created>
  <dcterms:modified xsi:type="dcterms:W3CDTF">2017-01-04T09:41:22Z</dcterms:modified>
</cp:coreProperties>
</file>