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8413238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833853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9367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05648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51316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8387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13968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06968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70698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0345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49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rabeatea ([ Rabea Tea | </a:t>
                      </a:r>
                      <a:r>
                        <a:rPr lang="ar-AE" sz="1000"/>
                        <a:t>شاي ربيع ])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2.5066%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39166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0560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20170104_085223</Template>
  <TotalTime>0</TotalTime>
  <Words>36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2017-01-04T08:52:24Z</dcterms:created>
  <dcterms:modified xsi:type="dcterms:W3CDTF">2017-01-04T08:52:28Z</dcterms:modified>
</cp:coreProperties>
</file>