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515721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9A-460E-B5DC-8813922B8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19480"/>
        <c:axId val="245820792"/>
      </c:lineChart>
      <c:dateAx>
        <c:axId val="245819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20792"/>
        <c:crosses val="autoZero"/>
        <c:auto val="1"/>
        <c:lblOffset val="100"/>
        <c:baseTimeUnit val="days"/>
      </c:dateAx>
      <c:valAx>
        <c:axId val="24582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1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1.2056514048422E-2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82-44CF-8AEE-673CDC5FE4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353344"/>
        <c:axId val="279732296"/>
      </c:lineChart>
      <c:dateAx>
        <c:axId val="243353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32296"/>
        <c:crosses val="autoZero"/>
        <c:auto val="1"/>
        <c:lblOffset val="100"/>
        <c:baseTimeUnit val="days"/>
      </c:dateAx>
      <c:valAx>
        <c:axId val="27973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35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-0.14231609275523999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51-4863-AB2C-50887CB57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914112"/>
        <c:axId val="281911488"/>
      </c:lineChart>
      <c:dateAx>
        <c:axId val="281914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11488"/>
        <c:crosses val="autoZero"/>
        <c:auto val="1"/>
        <c:lblOffset val="100"/>
        <c:baseTimeUnit val="days"/>
      </c:dateAx>
      <c:valAx>
        <c:axId val="28191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91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8.9195514629033995E-2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0B-4B90-9168-FAE89CAFB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74352"/>
        <c:axId val="280675992"/>
      </c:lineChart>
      <c:dateAx>
        <c:axId val="28067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75992"/>
        <c:crosses val="autoZero"/>
        <c:auto val="1"/>
        <c:lblOffset val="100"/>
        <c:baseTimeUnit val="days"/>
      </c:dateAx>
      <c:valAx>
        <c:axId val="280675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7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53-43BE-A9FD-F6336778B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1394696"/>
        <c:axId val="281394368"/>
      </c:radarChart>
      <c:catAx>
        <c:axId val="281394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94368"/>
        <c:crosses val="autoZero"/>
        <c:auto val="1"/>
        <c:lblAlgn val="ctr"/>
        <c:lblOffset val="100"/>
        <c:noMultiLvlLbl val="0"/>
      </c:catAx>
      <c:valAx>
        <c:axId val="28139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94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2555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33987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07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10961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35596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44929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58603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1895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5833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9193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40931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68300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78709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1721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95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 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0694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856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63732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2560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57010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8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9573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62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22056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7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208569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15026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37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4043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1531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744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77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69626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5935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406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- 2016-12-28 18:00:53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كم براوني في الصورة؟
#منش #جدة #مكة
</a:t>
                      </a:r>
                      <a:r>
                        <a:rPr lang="en-US" sz="1000"/>
                        <a:t>How many Brownies are in the picture?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670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- 2016-12-28 14:44:03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دلل حواسك مع تشيز كيك التوت من منش
#منش #جدة #مكة
</a:t>
                      </a:r>
                      <a:r>
                        <a:rPr lang="en-US" sz="1000"/>
                        <a:t>Spoil your senses with our Raspberry Cheesecake.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580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- 2016-12-27 18:01:33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غير مودك مع تشيز كيك الأوريو
#مننش #جدة #مكة
</a:t>
                      </a:r>
                      <a:r>
                        <a:rPr lang="en-US" sz="1000"/>
                        <a:t>Change your mood with Oreo Cheesecake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57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- 2016-12-27 15:36:48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جربوا منش بايتس بنكهة القرفة!
#منش #جدة #مكة
</a:t>
                      </a:r>
                      <a:r>
                        <a:rPr lang="en-US" sz="1000"/>
                        <a:t>Try Munch Bites Cinnamon Rolls!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2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- 2016-12-26 18:00:29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لمين تهدي المنش بايتس اللذيذة؟
#منش #جدة #مكة
</a:t>
                      </a:r>
                      <a:r>
                        <a:rPr lang="en-US" sz="1000"/>
                        <a:t>Who would you gift these yummy Munch Bites to?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150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- 2016-12-25 14:33:19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لسا ما جرب الأوريو فرابيه؟
#منش #مكة #جدة 
</a:t>
                      </a:r>
                      <a:r>
                        <a:rPr lang="en-US" sz="1000"/>
                        <a:t>Who still hasn't tried our Oreo Frappe? 
#Munchbakery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5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- 2016-12-24 16:16:39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قهوة ساخنة بالأوريو، الحل الأمثل لبرد الصباح.
#منش #جدة #مكة
</a:t>
                      </a:r>
                      <a:r>
                        <a:rPr lang="en-US" sz="1000"/>
                        <a:t>Hot Oreo Coffee, the best solution for cold mormings.
#Munch #MunchBakery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79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- 2016-12-22 13:41:11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شاركونا نكهتكم المفضلة من الميني مفينز!
#منش #جدة #مكة
</a:t>
                      </a:r>
                      <a:r>
                        <a:rPr lang="en-US" sz="1000"/>
                        <a:t>Comment your favorite Mini Muffin flavor?
#Munch #MunchBakery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26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- 2016-12-21 14:48:47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تحبوا الموز؟ جربوا الميني مفينز بنكهة الموز!
#منش #جدة #مكة
</a:t>
                      </a:r>
                      <a:r>
                        <a:rPr lang="en-US" sz="1000"/>
                        <a:t>Do you like bananas?  Try the the banana flavored Mini Muffins!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034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- 2016-12-20 15:11:53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انتعاش لا محدود مع ايس تي التوت من منش!
 #منش #جدة #مكة 
</a:t>
                      </a:r>
                      <a:r>
                        <a:rPr lang="en-US" sz="1000"/>
                        <a:t>Unlimited refreshment in Munch’s Raspberry Ice Tea!
 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8528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- 2016-12-19 15:20:46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الميني مفينز بالبرتقال أفضل سناك بعد يوم عمل طويل!
#منش #جدة #مكة
</a:t>
                      </a:r>
                      <a:r>
                        <a:rPr lang="en-US" sz="1000"/>
                        <a:t>Munch’s Orange Mini Muffins are the perfect snack after a long day at work!
#Munch #MunchBakery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01465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08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7521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92811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6461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597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93169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905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1055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7751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5761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25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- 2016-12-18 17:03:05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الميني مفينز بالشوكولاتة؟
#منش #جدة #مكة
</a:t>
                      </a:r>
                      <a:r>
                        <a:rPr lang="en-US" sz="1000"/>
                        <a:t>Have you tried our Chocolate Mini Muffins
#Munch #MunchBakery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5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- 2016-12-16 15:15:28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صوتوا للنكهة اللي تفضلوها، لايك اذا توت و كومنت اذا فراولة.
#منش #مكة #جدة #الرياض
</a:t>
                      </a:r>
                      <a:r>
                        <a:rPr lang="en-US" sz="1000"/>
                        <a:t>Vote for your flavor, comment for Strawberry like for Raspberry.
#Munch #Jeddah #MunchBakery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965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- 2016-12-15 15:16:15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 بقهوة سنيكرز الساخنه في هدا الجو الجميل.
#منش #جدة #مكة
</a:t>
                      </a:r>
                      <a:r>
                        <a:rPr lang="en-US" sz="1000"/>
                        <a:t>Enjoy Snickers hot coffee in this amazing weather.
#Munchbakery #Munch #Jeddah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24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- 2016-12-14 15:47:54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ميني تشيز كيك فراولة معاها قطعة شوكولاتة .في أحلى من كدة؟ 
#منش #جدة #مكة #الرياض
</a:t>
                      </a:r>
                      <a:r>
                        <a:rPr lang="en-US" sz="1000"/>
                        <a:t>Strawberry Mini Cheesecake with chocolate. Does it get any sweeter?
#Munch #Munchbakery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11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- 2016-12-13 15:46:50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تحبوا سنيكرز؟ جربوا السنيكرز فرابيه من منش! 
</a:t>
                      </a:r>
                      <a:r>
                        <a:rPr lang="en-US" sz="1000"/>
                        <a:t>Do you like Snickers? Try our Snickers Frappe!
#</a:t>
                      </a:r>
                      <a:r>
                        <a:rPr lang="ar-AE" sz="1000"/>
                        <a:t>منش #جدة #مكة 
#</a:t>
                      </a:r>
                      <a:r>
                        <a:rPr lang="en-US" sz="1000"/>
                        <a:t>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0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- 2016-12-12 15:18:20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بعد يوم عمل طويل, دلع نفسك بميني تشيز كيك التوت!
#منش #جدة #الرياض
</a:t>
                      </a:r>
                      <a:r>
                        <a:rPr lang="en-US" sz="1000"/>
                        <a:t>After a long day at the office, treat yourself to a Raspberry Mini Cheesecake!
#Munch #Munchbakery #Jeddah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2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- 2016-12-11 15:04:48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شاركها مع أصحابك اللي يحبوا القهوة!
#منش #جدة #مكة #الرياض
 </a:t>
                      </a:r>
                      <a:r>
                        <a:rPr lang="en-US" sz="1000"/>
                        <a:t>Mention coffee lovers!
#Munch #Munchbakery #Jeddah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648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- 2016-12-08 13:53:16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فيكم جرب الميني تشيز كيك بالفراولة؟
#منش #جدة #مكة #الرياض
</a:t>
                      </a:r>
                      <a:r>
                        <a:rPr lang="en-US" sz="1000"/>
                        <a:t>Who tried our Strawberry Mini Cheesecake?
#Munchbakery #Munch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0.0149%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11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- 2016-12-07 15:34:10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الكيت كات فرابيه من منش؟
#جدة #مكة #منش
</a:t>
                      </a:r>
                      <a:r>
                        <a:rPr lang="en-US" sz="1000"/>
                        <a:t>Have you tried Munch’s KitKat Frappe yet?
#Jeddah #Munch #Munchbakery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74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- 2016-12-07 10:41:35</a:t>
                      </a:r>
                      <a:r>
                        <a:rPr lang="en-US" sz="1000"/>
                        <a:t>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621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- 2016-12-06 15:05:05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لمين تحبوا تهدوا تشيز كيك التوت اللذيذ؟ 
#منش #منش_بيكري #جدة #مكة #الرياض 
</a:t>
                      </a:r>
                      <a:r>
                        <a:rPr lang="en-US" sz="1000"/>
                        <a:t>Who would you give this yummy Raspberry Cheesecake to?
 #Munchbakery #Munch #Jeddah #Makkah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21800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733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76626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10518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6327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4838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713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181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01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5728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3626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72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- 2016-12-05 18:36:14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مين حيتخرج هدي السنه؟ 
#خريجي_منش
</a:t>
                      </a:r>
                      <a:r>
                        <a:rPr lang="en-US" sz="1000"/>
                        <a:t>Who’s graduating this year?
 #munch_grad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42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- 2016-12-05 07:06:15</a:t>
                      </a:r>
                      <a:r>
                        <a:rPr lang="en-US" sz="1000"/>
                        <a:t>
The new designs of Munch graduation cake awaits you.
</a:t>
                      </a:r>
                      <a:r>
                        <a:rPr lang="ar-AE" sz="1000"/>
                        <a:t>تصميمات كيكات التخرج الجديدة من منش تنتظركم!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40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- 2016-12-04 15:07:57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إربح آيفون ٧ عند طلبك من منش عن طريق تطبيق طلبات.كوم
</a:t>
                      </a:r>
                      <a:r>
                        <a:rPr lang="en-US" sz="1000"/>
                        <a:t>Win an iPhone7 when ordering for Munch through Talabat.com app.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806590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7422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20161229_162913</Template>
  <TotalTime>0</TotalTime>
  <Words>492</Words>
  <Application>Microsoft Office PowerPoint</Application>
  <PresentationFormat>On-screen Show (4:3)</PresentationFormat>
  <Paragraphs>272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3</vt:lpstr>
      <vt:lpstr>Own Posts Table - 2 of 3</vt:lpstr>
      <vt:lpstr>Own Posts Table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2016-12-29T16:29:13Z</dcterms:created>
  <dcterms:modified xsi:type="dcterms:W3CDTF">2016-12-29T16:29:49Z</dcterms:modified>
</cp:coreProperties>
</file>