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459014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5-4DDE-95BC-F1E7466FB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72912"/>
        <c:axId val="232471600"/>
      </c:lineChart>
      <c:dateAx>
        <c:axId val="23247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71600"/>
        <c:crosses val="autoZero"/>
        <c:auto val="1"/>
        <c:lblOffset val="100"/>
        <c:baseTimeUnit val="days"/>
      </c:dateAx>
      <c:valAx>
        <c:axId val="23247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7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0.95341988523772003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42-4C68-9B31-4A7271A78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66680"/>
        <c:axId val="232467664"/>
      </c:lineChart>
      <c:dateAx>
        <c:axId val="23246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7664"/>
        <c:crosses val="autoZero"/>
        <c:auto val="1"/>
        <c:lblOffset val="100"/>
        <c:baseTimeUnit val="days"/>
      </c:dateAx>
      <c:valAx>
        <c:axId val="2324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0.20568094309467999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31-45A7-AAD2-B82366644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83360"/>
        <c:axId val="231582048"/>
      </c:lineChart>
      <c:dateAx>
        <c:axId val="23158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2048"/>
        <c:crosses val="autoZero"/>
        <c:auto val="1"/>
        <c:lblOffset val="100"/>
        <c:baseTimeUnit val="days"/>
      </c:dateAx>
      <c:valAx>
        <c:axId val="2315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munchbakery (Munch Bakery حلويات منش)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0C-4AC0-B0C1-24716973E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13144"/>
        <c:axId val="265720032"/>
      </c:lineChart>
      <c:dateAx>
        <c:axId val="26571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20032"/>
        <c:crosses val="autoZero"/>
        <c:auto val="1"/>
        <c:lblOffset val="100"/>
        <c:baseTimeUnit val="days"/>
      </c:dateAx>
      <c:valAx>
        <c:axId val="26572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1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03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5265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4003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69592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3797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8503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6257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459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664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180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6920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4259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3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munchbakery (Munch Bakery </a:t>
                      </a:r>
                      <a:r>
                        <a:rPr lang="ar-AE" sz="1000"/>
                        <a:t>حلويات منش)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51981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70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7303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94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3272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36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8218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6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5623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34687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961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8192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6809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2968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9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- 2016-12-28 18:04:53</a:t>
                      </a:r>
                      <a:r>
                        <a:rPr lang="ar-AE" sz="1000"/>
                        <a:t>
كم براوني في الصورة؟
#منش #جدة #مكة 
</a:t>
                      </a:r>
                      <a:r>
                        <a:rPr lang="en-US" sz="1000"/>
                        <a:t>How many Brownies are in the picture?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82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- 2016-12-28 15:26:31</a:t>
                      </a:r>
                      <a:r>
                        <a:rPr lang="ar-AE" sz="1000"/>
                        <a:t>
دلل حواسك مع تشيز كيك التوت من منش
#منش #جدة #مكة
</a:t>
                      </a:r>
                      <a:r>
                        <a:rPr lang="en-US" sz="1000"/>
                        <a:t>Spoil your senses with our Raspberry Cheesecake.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2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- 2016-12-27 18:01:57</a:t>
                      </a:r>
                      <a:r>
                        <a:rPr lang="ar-AE" sz="1000"/>
                        <a:t>
غير مودك مع تشيز كيك الأوريو
#مننش #جدة #مكة
</a:t>
                      </a:r>
                      <a:r>
                        <a:rPr lang="en-US" sz="1000"/>
                        <a:t>Change your mood with Oreo Cheesecake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33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- 2016-12-27 15:23:15</a:t>
                      </a:r>
                      <a:r>
                        <a:rPr lang="ar-AE" sz="1000"/>
                        <a:t>
جربوا منش بايتس بنكهة القرفة!
#منش #جدة #مكة
</a:t>
                      </a:r>
                      <a:r>
                        <a:rPr lang="en-US" sz="1000"/>
                        <a:t>Try Munch Bites Cinnamon Rolls!
#Munchbakery #Munch 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4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- 2016-12-26 18:07:25</a:t>
                      </a:r>
                      <a:r>
                        <a:rPr lang="ar-AE" sz="1000"/>
                        <a:t>
لمين تهدي المنش بايتس اللذيذة؟
#جدة #مكة #منش
</a:t>
                      </a:r>
                      <a:r>
                        <a:rPr lang="en-US" sz="1000"/>
                        <a:t>Who would you gift these yummy Munch Bites to?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- 2016-12-26 15:38:20</a:t>
                      </a:r>
                      <a:r>
                        <a:rPr lang="ar-AE" sz="1000"/>
                        <a:t>
مين يحب تشيز كيك منش؟
#منش #جدة #مكة
</a:t>
                      </a:r>
                      <a:r>
                        <a:rPr lang="en-US" sz="1000"/>
                        <a:t>Who loves Munch's Cheesecakes?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07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- 2016-12-25 14:33:36</a:t>
                      </a:r>
                      <a:r>
                        <a:rPr lang="ar-AE" sz="1000"/>
                        <a:t>
مين لسا ما جرب الأوريو فرابيه؟
#منش #مكة #جدة
</a:t>
                      </a:r>
                      <a:r>
                        <a:rPr lang="en-US" sz="1000"/>
                        <a:t>Who still hasn't tried our Oreo Frappe?
#Munchbakery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4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- 2016-12-24 14:04:46</a:t>
                      </a:r>
                      <a:r>
                        <a:rPr lang="ar-AE" sz="1000"/>
                        <a:t>
قهوة ساخنه بالأوريو، الحل الأمثل لبرد الصباح!
#منش #جدة #مكة
</a:t>
                      </a:r>
                      <a:r>
                        <a:rPr lang="en-US" sz="1000"/>
                        <a:t>Hot Oreo coffee, the best solution for cold mornings!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97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- 2016-12-22 08:13:03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#sn_yee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0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- 2016-12-22 08:02:40</a:t>
                      </a:r>
                      <a:r>
                        <a:rPr lang="ar-AE" sz="1000"/>
                        <a:t>
مبروك للفائز وائل الآيفون 7 من منش و طلبات.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7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- 2016-12-21 14:28:23</a:t>
                      </a:r>
                      <a:r>
                        <a:rPr lang="ar-AE" sz="1000"/>
                        <a:t>
تحبوا الموز؟ جربوا الميني مفينز بنكهة الموز!
#منش #جدة #مكة
</a:t>
                      </a:r>
                      <a:r>
                        <a:rPr lang="en-US" sz="1000"/>
                        <a:t>Do you like bananas? Try the the banana flavored Mini Muffins! 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83536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2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824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36149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1594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7512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1263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8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77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- 2016-12-20 14:09:03</a:t>
                      </a:r>
                      <a:r>
                        <a:rPr lang="ar-AE" sz="1000"/>
                        <a:t>
انتعاش لا محدود مع ايس تي التوت من منش!
#منش #جدة #مكة
</a:t>
                      </a:r>
                      <a:r>
                        <a:rPr lang="en-US" sz="1000"/>
                        <a:t>Unlimited refreshment in Munch’s Raspberry Ice Tea!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- 2016-12-20 08:36:15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#exemplipai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99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- 2016-12-19 15:20:24</a:t>
                      </a:r>
                      <a:r>
                        <a:rPr lang="ar-AE" sz="1000"/>
                        <a:t>
الميني مفينز بالبرتقال أفضل سناك بعد يوم عمل طويل!
#منش #جدة #مكة
</a:t>
                      </a:r>
                      <a:r>
                        <a:rPr lang="en-US" sz="1000"/>
                        <a:t>Munch’s Orange Mini Muffins are the perfect snack after a long day at work!
#Munch #MunchBakery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12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- 2016-12-18 17:06:33</a:t>
                      </a:r>
                      <a:r>
                        <a:rPr lang="ar-AE" sz="1000"/>
                        <a:t>
جربتوا الميني مفينز بالشوكولاتة؟
#منش #جدة #مكة
</a:t>
                      </a:r>
                      <a:r>
                        <a:rPr lang="en-US" sz="1000"/>
                        <a:t>Have you tried our Chocolate Mini Muffins?
#Munch #MunchBakery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- 2016-12-16 14:54:06</a:t>
                      </a:r>
                      <a:r>
                        <a:rPr lang="ar-AE" sz="1000"/>
                        <a:t>
صوتوا للنكهة اللي تفضلوها، لايك اذا توت و كومنت اذا فراولة.
#منش #مكة #جدة #الرياض
</a:t>
                      </a:r>
                      <a:r>
                        <a:rPr lang="en-US" sz="1000"/>
                        <a:t>Vote for your flavor, comment for Strawberry like for Raspberry.
#Munch #Jeddah #MunchBakery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8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- 2016-12-15 14:50:30</a:t>
                      </a:r>
                      <a:r>
                        <a:rPr lang="ar-AE" sz="1000"/>
                        <a:t>
استمتع بقهوة سنيكرز الساخنه في هدا الجو الجميل.
#منش #جدة #مكة
</a:t>
                      </a:r>
                      <a:r>
                        <a:rPr lang="en-US" sz="1000"/>
                        <a:t>Enjoy Sinckers hot coffee in this amazing weather.
#Munch #MunchBakery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9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- 2016-12-14 15:49:21</a:t>
                      </a:r>
                      <a:r>
                        <a:rPr lang="ar-AE" sz="1000"/>
                        <a:t>
ميني تشيز كيك فراولة معاها قطعة شوكولاتة. في أحلى من كدة؟
#منش #جدة #مكة #الرياض
</a:t>
                      </a:r>
                      <a:r>
                        <a:rPr lang="en-US" sz="1000"/>
                        <a:t>Strawberry Mini Cheesecake with chocolate. Does it get any sweeter?
#Munch #Munchbakery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8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- 2016-12-13 14:40:31</a:t>
                      </a:r>
                      <a:r>
                        <a:rPr lang="ar-AE" sz="1000"/>
                        <a:t>
تحبوا سنيكرز؟ جربوا السنيكرز فرابيه من منش!
</a:t>
                      </a:r>
                      <a:r>
                        <a:rPr lang="en-US" sz="1000"/>
                        <a:t>Do you like Snickers? Try our Snickers Frappe!
#</a:t>
                      </a:r>
                      <a:r>
                        <a:rPr lang="ar-AE" sz="1000"/>
                        <a:t>منش #جدة #مكة
#</a:t>
                      </a:r>
                      <a:r>
                        <a:rPr lang="en-US" sz="1000"/>
                        <a:t>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8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- 2016-12-12 15:03:31</a:t>
                      </a:r>
                      <a:r>
                        <a:rPr lang="ar-AE" sz="1000"/>
                        <a:t>
بعد يوم عمل طويل, دلع نفسك بميني تشيز كيك التوت!
#منش #جدة #الرياض
</a:t>
                      </a:r>
                      <a:r>
                        <a:rPr lang="en-US" sz="1000"/>
                        <a:t>After a long day at the office, treat yourself to a Raspberry Mini Cheesecake!
#Munch #Munchbakery #Jeddah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1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- 2016-12-11 15:05:50</a:t>
                      </a:r>
                      <a:r>
                        <a:rPr lang="ar-AE" sz="1000"/>
                        <a:t>
شاركها مع أصحابك اللي يحبوا القهوة!
#منش #جدة #مكة #الرياض  </a:t>
                      </a:r>
                      <a:r>
                        <a:rPr lang="en-US" sz="1000"/>
                        <a:t>Mention coffee lovers!
#Munch #Munchbakery #Jeddah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8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- 2016-12-08 13:50:19</a:t>
                      </a:r>
                      <a:r>
                        <a:rPr lang="ar-AE" sz="1000"/>
                        <a:t>
مين فيكم جرب الميني تشيز كيك بالفراولة؟
#منش #جدة #مكة #الرياض
</a:t>
                      </a:r>
                      <a:r>
                        <a:rPr lang="en-US" sz="1000"/>
                        <a:t>Who tried our Strawberry Mini Cheesecake?
#Munchbakery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2028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738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3745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78314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649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4411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9707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14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4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- 2016-12-07 15:35:18</a:t>
                      </a:r>
                      <a:r>
                        <a:rPr lang="ar-AE" sz="1000"/>
                        <a:t>
جربتوا الكيت كات فرابيه من منش؟
#جدة #مكة #منش
</a:t>
                      </a:r>
                      <a:r>
                        <a:rPr lang="en-US" sz="1000"/>
                        <a:t>Have you tried Munch’s KitKat Frappe yet?
#Jeddah #Munch #Munchbakery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2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- 2016-12-07 09:11:08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Thank you very Munch @arwa_walid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2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munchbakery (Munch Bakery </a:t>
                      </a:r>
                      <a:r>
                        <a:rPr lang="ar-AE" sz="1000" b="1"/>
                        <a:t>حلويات منش) - 2016-12-06 15:07:35</a:t>
                      </a:r>
                      <a:r>
                        <a:rPr lang="ar-AE" sz="1000"/>
                        <a:t>
لمين تحبوا تهدوا تشيز كيك التوت اللذيذ؟
#منش #منش_بيكري #جدة #مكة #الرياض
</a:t>
                      </a:r>
                      <a:r>
                        <a:rPr lang="en-US" sz="1000"/>
                        <a:t>Who would you give this yummy Raspberry Cheesecake to?
#Munchbakery #Munch #Jeddah #Makkah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2161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478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20161229_162004</Template>
  <TotalTime>0</TotalTime>
  <Words>504</Words>
  <Application>Microsoft Office PowerPoint</Application>
  <PresentationFormat>On-screen Show (4:3)</PresentationFormat>
  <Paragraphs>183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3</vt:lpstr>
      <vt:lpstr>Posts Table - 2 of 3</vt:lpstr>
      <vt:lpstr>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2016-12-29T16:20:05Z</dcterms:created>
  <dcterms:modified xsi:type="dcterms:W3CDTF">2016-12-29T16:20:32Z</dcterms:modified>
</cp:coreProperties>
</file>