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mitefsaudi (MITEF Saudi Arabia)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42705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6260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E05-4D41-B6DF-7ED0C5FB5E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5431128"/>
        <c:axId val="235432768"/>
      </c:lineChart>
      <c:dateAx>
        <c:axId val="235431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432768"/>
        <c:crosses val="autoZero"/>
        <c:auto val="1"/>
        <c:lblOffset val="100"/>
        <c:baseTimeUnit val="days"/>
      </c:dateAx>
      <c:valAx>
        <c:axId val="235432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431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mitefsaudi (MITEF Saudi Arabia)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42705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5.4582210242588003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EDF-4C19-B2F3-79F74EC664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0597240"/>
        <c:axId val="230595928"/>
      </c:lineChart>
      <c:dateAx>
        <c:axId val="230597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595928"/>
        <c:crosses val="autoZero"/>
        <c:auto val="1"/>
        <c:lblOffset val="100"/>
        <c:baseTimeUnit val="days"/>
      </c:dateAx>
      <c:valAx>
        <c:axId val="230595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597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mitefsaudi (MITEF Saudi Arabia)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42705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0.31157756641522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1FA-4050-BF47-F03218132B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0789592"/>
        <c:axId val="270791888"/>
      </c:lineChart>
      <c:dateAx>
        <c:axId val="2707895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791888"/>
        <c:crosses val="autoZero"/>
        <c:auto val="1"/>
        <c:lblOffset val="100"/>
        <c:baseTimeUnit val="days"/>
      </c:dateAx>
      <c:valAx>
        <c:axId val="270791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789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mitefsaudi (MITEF Saudi Arabia)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42705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BCA-4015-8EDD-9A6C9F583D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8914640"/>
        <c:axId val="268909392"/>
      </c:lineChart>
      <c:dateAx>
        <c:axId val="268914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909392"/>
        <c:crosses val="autoZero"/>
        <c:auto val="1"/>
        <c:lblOffset val="100"/>
        <c:baseTimeUnit val="days"/>
      </c:dateAx>
      <c:valAx>
        <c:axId val="268909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914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1018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9256136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33292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050782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5874935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134349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747866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521353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038042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5101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3843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029722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366245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072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mitefsaudi (MITEF Saudi Arabia)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0.3116%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139170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12/01/2016 - 12/29/2016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92245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6053933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81255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297386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979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Post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5999866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772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579033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5946012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10003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478843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078607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324717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5131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- 2016-12-28 07:05:04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عندك فرصة تفوز </a:t>
                      </a:r>
                      <a:r>
                        <a:rPr lang="en-US" sz="1000"/>
                        <a:t>🏆
</a:t>
                      </a:r>
                      <a:r>
                        <a:rPr lang="ar-AE" sz="1000"/>
                        <a:t>لا تضيعها واشترك الان قبل 4 يناير 2017! 
#مجتمع_جميل #باب_رزق_جميل #انت_بكرة #رياديون #السعودية #رواد #رواد_الأعمال #ريادة_الأعمال #مشاريع_صغيرة #مشاريع_ناشئة #مشاريع_شبابية #أفكار #اشترك_الان #سجل_الان #</a:t>
                      </a:r>
                      <a:r>
                        <a:rPr lang="en-US" sz="1000"/>
                        <a:t>saudiarabia #MITEFSaudi #saudismes #saudientrepreneurs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0.2240%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413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- 2016-12-27 14:31:24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تعرف على مكونات الريادة
#</a:t>
                      </a:r>
                      <a:r>
                        <a:rPr lang="en-US" sz="1000"/>
                        <a:t>MITEFSaudi
#</a:t>
                      </a:r>
                      <a:r>
                        <a:rPr lang="ar-AE" sz="1000"/>
                        <a:t>انت_بكرة #مجتمع_جميل #باب_رزق_جميل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0.3522%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465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- 2016-12-27 06:06:42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سيبك من كلام الناس، انتهز الفرصة وسجل الان في مسابقة منتدى </a:t>
                      </a:r>
                      <a:r>
                        <a:rPr lang="en-US" sz="1000"/>
                        <a:t>MIT </a:t>
                      </a:r>
                      <a:r>
                        <a:rPr lang="ar-AE" sz="1000"/>
                        <a:t>السعودية 
#مجتمع_جميل #باب_رزق_جميل #انت_بكرة #رياديون #رواد #رواد_الأعمال #ريادة_الأعمال #السعودية #مشاريع_صغيرة #مشاريع_ناشئة #مشاريع_شبابية #أفكار #سجل_الان #اشترك_الان #</a:t>
                      </a:r>
                      <a:r>
                        <a:rPr lang="en-US" sz="1000"/>
                        <a:t>MITEFSaudi #saudi_smes #saudientrepreneurs #saudiarabia #applynow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0.2722%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65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- 2016-12-26 14:31:20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ينتهي التسجيل يوم 4/1/2017 لا تفوت الفرصة, سجل الان
#</a:t>
                      </a:r>
                      <a:r>
                        <a:rPr lang="en-US" sz="1000"/>
                        <a:t>MITEFSaudi
 #</a:t>
                      </a:r>
                      <a:r>
                        <a:rPr lang="ar-AE" sz="1000"/>
                        <a:t>مجتمع_جميل #باب_رزق_جميل #انت_بكرة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0.3368%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9337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- 2016-12-26 06:25:45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صباح التفاؤل 
ابعد عن الناس المحبطين، لو تقدر تشارك في المسابقة لا تضيع الفرصة وسجل الان قبل 4 يناير! 
#مجتمع_جميل #باب_رزق_جميل #انت_بكرة #السعودية #رياديون #ريادة_الأعمال #رواد_الأعمال #ريادي #مشاريع_صغيرة #مشاريع_ناشئة #مشاريع_شبابية #أفكار #اشترك_الان #سجل_الان #</a:t>
                      </a:r>
                      <a:r>
                        <a:rPr lang="en-US" sz="1000"/>
                        <a:t>MITEFSaudi #saudientrepreneurs #saudismes #saudiarabia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0.6254%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262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- 2016-12-25 14:04:57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تسلح بالعمل و الاصرار و سيصبح العالم بين يديك
#</a:t>
                      </a:r>
                      <a:r>
                        <a:rPr lang="en-US" sz="1000"/>
                        <a:t>MITEFSaudi
#</a:t>
                      </a:r>
                      <a:r>
                        <a:rPr lang="ar-AE" sz="1000"/>
                        <a:t>انت_بكرة #مجتمع_جميل #باب_رزق_جميل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0.4986%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7916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- 2016-12-22 15:06:41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لا تظلم فكرتك بخوفك، سجل الان و أطلق حلمك
 #انت_بكرة #مجتمع_جميل #باب_رزق_جميل #السعودية  #مشاريع_صغيرة #مشاريع_ناشئة #مشاريع_شبابية #أفكار #مسابقة  #اشترك_الان #سجل_الان
#</a:t>
                      </a:r>
                      <a:r>
                        <a:rPr lang="en-US" sz="1000"/>
                        <a:t>MITEFSaudi #saudiarabia #saudientrepreneurs #saudi_smes #ideas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0.5644%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50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- 2016-12-21 14:47:25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البنك السعودي للاستثمار يؤمن بأهمية ريادة الأعمال و أثرها المهم على الاقتصاد لهذا السبب هو شريكنا الاستراتيجي
#</a:t>
                      </a:r>
                      <a:r>
                        <a:rPr lang="en-US" sz="1000"/>
                        <a:t>MITEFSaudi
#</a:t>
                      </a:r>
                      <a:r>
                        <a:rPr lang="ar-AE" sz="1000"/>
                        <a:t>انت_بكرة #مجتمع_جميل #باب_رزق_جميل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0.2908%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495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- 2016-12-20 14:05:37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مؤسسة الملك خالد تعنى بالتوعية بمفهوم الريادة الاجتماعية لذلك هي من أهم شركاءنا
 #انت_بكرة #مجتمع_جميل #باب_رزق_جميل
#</a:t>
                      </a:r>
                      <a:r>
                        <a:rPr lang="en-US" sz="1000"/>
                        <a:t>MITEFSaudi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0.2749%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491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- 2016-12-19 15:17:24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اتبع هذه الخطوات و سجل فكرتك
#انت_بكرة #مجتمع_جميل #باب_رزق_جميل
#</a:t>
                      </a:r>
                      <a:r>
                        <a:rPr lang="en-US" sz="1000"/>
                        <a:t>MITEFSaudi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0.3728%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79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- 2016-12-19 07:55:20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مشروعك قادر على تغيير العالم كل ما عليك هو انك تثق فيه
#</a:t>
                      </a:r>
                      <a:r>
                        <a:rPr lang="en-US" sz="1000"/>
                        <a:t>MITEFSaudi
#</a:t>
                      </a:r>
                      <a:r>
                        <a:rPr lang="ar-AE" sz="1000"/>
                        <a:t>انت_بكرة #مجتمع_جميل #باب_رزق_جميل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0.2593%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1931311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- 1 of 3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12/01/2016 - 12/29/2016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3835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271998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3383650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399003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605866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848746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372930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797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- 2016-12-17 13:22:20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فكرتك ممكن تبني طريق لعالم أفضل
#</a:t>
                      </a:r>
                      <a:r>
                        <a:rPr lang="en-US" sz="1000"/>
                        <a:t>MITEFSaudi
#</a:t>
                      </a:r>
                      <a:r>
                        <a:rPr lang="ar-AE" sz="1000"/>
                        <a:t>مجتمع_جميل #باب_رزق_جميل #انت_بكرة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0.2606%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97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- 2016-12-15 14:44:23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خطوات صغيرة لها اثار كبيرة
#</a:t>
                      </a:r>
                      <a:r>
                        <a:rPr lang="en-US" sz="1000"/>
                        <a:t>MITEFSaudi
#</a:t>
                      </a:r>
                      <a:r>
                        <a:rPr lang="ar-AE" sz="1000"/>
                        <a:t>انت_بكرة #مجتمع_جميل #باب_رزق_جميل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0.3821%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3212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- 2016-12-14 08:04:39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لو عندك استفسار بخصوص المسابقة، لا تتردد اسألنا وحنجاوبك على طول 
#مجتمع_جميل #انت_بكرة #باب_رزق_جميل #رياديون #السعودية #ريادة_الأعمال #رواد_الأعمال #مشاريع_صغيرة #مشاريع_ناشئة #مشاريع_شبابية #أفكار #مشاريع_إجتماعية #مسابقة #اشترك_الان #سجل_الان #اسئله #استفسار #استفسارات #</a:t>
                      </a:r>
                      <a:r>
                        <a:rPr lang="en-US" sz="1000"/>
                        <a:t>MITEFSaudi #saudi_smes #saudientrepreneurs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0.8636%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8439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- 2016-12-14 05:44:26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صباح التفاؤل!! اذا ما سجلت مشروعك او فكرتك الى الان، اشترك قبل انتهاء فترة التسجيل. 
#</a:t>
                      </a:r>
                      <a:r>
                        <a:rPr lang="en-US" sz="1000"/>
                        <a:t>Repost @mitefsaudi with @repostapp
・・・
</a:t>
                      </a:r>
                      <a:r>
                        <a:rPr lang="ar-AE" sz="1000"/>
                        <a:t>سارعوا بالتسجيل في #مسابقة منتدى معهد ماساتشوستس للتكنولوجيا #السعودية الان! 
للمزيد من المعلومات زوروا موقعنا </a:t>
                      </a:r>
                      <a:r>
                        <a:rPr lang="en-US" sz="1000"/>
                        <a:t>www.mitefsaudi.org  </a:t>
                      </a:r>
                      <a:r>
                        <a:rPr lang="ar-AE" sz="1000"/>
                        <a:t>كما يمكنكم التواصل معنا اذا كان لديكم اي استفسار على </a:t>
                      </a:r>
                      <a:r>
                        <a:rPr lang="en-US" sz="1000"/>
                        <a:t>info@mitefsaudi.org 
#</a:t>
                      </a:r>
                      <a:r>
                        <a:rPr lang="ar-AE" sz="1000"/>
                        <a:t>انت_بكرة #مجتمع_جميل #باب_رزق_جميل #رواد_الأعمال #مشاريع_صغيرة #مشاريع_شبابية #رياديون #ريادة_الأعمال
#</a:t>
                      </a:r>
                      <a:r>
                        <a:rPr lang="en-US" sz="1000"/>
                        <a:t>MITEFSaudi #saudiarabia #saudi_entrepreneurs #saudi_SMEs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0.4816%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591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- 2016-12-13 14:36:33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الأفكار الصغيرة ممكن تغير العالم! تقدم بفكرتك الآن في مسار الأفكار
</a:t>
                      </a:r>
                      <a:r>
                        <a:rPr lang="en-US" sz="1000"/>
                        <a:t>Small ideas may change the world! Apply now to the Ideas Track.
#</a:t>
                      </a:r>
                      <a:r>
                        <a:rPr lang="ar-AE" sz="1000"/>
                        <a:t>باب_رزق_جميل#انت_بكرة #مجتمع_جميل
#</a:t>
                      </a:r>
                      <a:r>
                        <a:rPr lang="en-US" sz="1000"/>
                        <a:t>MITEFSaudi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0.1331%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326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- 2016-12-12 14:53:32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مشروعك الناشىء من الحلم الى الواقع. تقدم الآن في مسار الشركات الناشئة
</a:t>
                      </a:r>
                      <a:r>
                        <a:rPr lang="en-US" sz="1000"/>
                        <a:t>Your startup from a dream to reality . Apply now to the Startups Track.
#</a:t>
                      </a:r>
                      <a:r>
                        <a:rPr lang="ar-AE" sz="1000"/>
                        <a:t>باب_رزق_جميل#انت_بكرة #</a:t>
                      </a:r>
                      <a:r>
                        <a:rPr lang="en-US" sz="1000"/>
                        <a:t>MITEFSaudi #</a:t>
                      </a:r>
                      <a:r>
                        <a:rPr lang="ar-AE" sz="1000"/>
                        <a:t>مجتمع_جميل #ريادة_الأعمال #رياديون #السعودية #رواد_الأعمال #مشاريع_ناشئة #مشاريع_صغيرة #مشاريع_شبابية #أفكار #سجل_الان #اشترك_الان #</a:t>
                      </a:r>
                      <a:r>
                        <a:rPr lang="en-US" sz="1000"/>
                        <a:t>saudi_smes #saudiarabia #saudientrepreneurs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9624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- 2016-12-12 13:42:22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لو عندك شركة ناشئة قدمها الان في مسابقة </a:t>
                      </a:r>
                      <a:r>
                        <a:rPr lang="en-US" sz="1000"/>
                        <a:t>MIT </a:t>
                      </a:r>
                      <a:r>
                        <a:rPr lang="ar-AE" sz="1000"/>
                        <a:t>السعودية 
ممكن تكون أحد الرابحين بهذه الجوائز!
#</a:t>
                      </a:r>
                      <a:r>
                        <a:rPr lang="en-US" sz="1000"/>
                        <a:t>Repost @mitefsaudi with @repostapp
・・・
</a:t>
                      </a:r>
                      <a:r>
                        <a:rPr lang="ar-AE" sz="1000"/>
                        <a:t>مسابقة منتدى معهد ماساتشوستس للتكنولوجيا السعودية، محطتك لنقل أفكارك ومشاريعك الى آفاق جديدة.
زوروا موقعنا الآن للاشتراك</a:t>
                      </a:r>
                      <a:r>
                        <a:rPr lang="en-US" sz="1000"/>
                        <a:t>www.mitefsaudi.org
Don’t miss this opportunity to transform and enhance your ideas and businesses with MITEF SaudiVisit our website to register www.mitefsaudi.org
#</a:t>
                      </a:r>
                      <a:r>
                        <a:rPr lang="ar-AE" sz="1000"/>
                        <a:t>انت_بكرة #مجتمع_جميل #باب_رزق_جميل
#</a:t>
                      </a:r>
                      <a:r>
                        <a:rPr lang="en-US" sz="1000"/>
                        <a:t>MITEFSaudi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6123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- 2016-12-11 15:30:44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تقدم الان في مسار المشاريع الاجتماعية .. وكن انت بكرة
</a:t>
                      </a:r>
                      <a:r>
                        <a:rPr lang="en-US" sz="1000"/>
                        <a:t>Apply now to the Social Enterprise track. You are tomorrow!
#</a:t>
                      </a:r>
                      <a:r>
                        <a:rPr lang="ar-AE" sz="1000"/>
                        <a:t>انت_بكرة #مجتمع_جميل #باب_رزق_جميل #</a:t>
                      </a:r>
                      <a:r>
                        <a:rPr lang="en-US" sz="1000"/>
                        <a:t>MITEFSaudi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0.2501%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279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- 2016-12-11 12:13:18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لو عندك فكرة مشروع قدمها الان على مسابقة منتدى </a:t>
                      </a:r>
                      <a:r>
                        <a:rPr lang="en-US" sz="1000"/>
                        <a:t>MIT #</a:t>
                      </a:r>
                      <a:r>
                        <a:rPr lang="ar-AE" sz="1000"/>
                        <a:t>السعودية 
ممكن تكون أحد الرابحين بهذه الجوائز.. لا تضيع الفرصة! 
#</a:t>
                      </a:r>
                      <a:r>
                        <a:rPr lang="en-US" sz="1000"/>
                        <a:t>Repost @mitefsaudi with @repostapp
・・・
</a:t>
                      </a:r>
                      <a:r>
                        <a:rPr lang="ar-AE" sz="1000"/>
                        <a:t>تعرفوا على جوائز مسار الأفكار في مسابقة منتدى معهد ماساتشوستس للتكنولوجيا السعودية!اشترك الآن وكن أنت بكرة.</a:t>
                      </a:r>
                      <a:r>
                        <a:rPr lang="en-US" sz="1000"/>
                        <a:t>Get to know the prizes for the ides track in MITEF Saudi!
Register now, you are tomorrow.
#</a:t>
                      </a:r>
                      <a:r>
                        <a:rPr lang="ar-AE" sz="1000"/>
                        <a:t>مجتمع_جميل #باب_رزق_جميل #انت_بكرة #رواد_الأعمال #ريادة_الأعمال #رياديون #مشاريع_صغيرة #مشاريع_ناشئة #مشاريع_شبابية #أفكار #سجل_الان #اشترك_الان #</a:t>
                      </a:r>
                      <a:r>
                        <a:rPr lang="en-US" sz="1000"/>
                        <a:t>mitefsaudi #saudiarabia #saudi_smes #saudientrepreneurs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0.3669%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760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- 2016-12-11 07:23:35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لا تفوت الفرصة وسجل الان في مسابقة منتدى </a:t>
                      </a:r>
                      <a:r>
                        <a:rPr lang="en-US" sz="1000"/>
                        <a:t>MIT </a:t>
                      </a:r>
                      <a:r>
                        <a:rPr lang="ar-AE" sz="1000"/>
                        <a:t>السعودية 
ادخل على موقعنا
</a:t>
                      </a:r>
                      <a:r>
                        <a:rPr lang="en-US" sz="1000"/>
                        <a:t>Www.mitefsaudi.org 
</a:t>
                      </a:r>
                      <a:r>
                        <a:rPr lang="ar-AE" sz="1000"/>
                        <a:t>واتبع الخطوات الموضحة في الصورة.. ولو عندك استفسار اتواصل معنا على 
</a:t>
                      </a:r>
                      <a:r>
                        <a:rPr lang="en-US" sz="1000"/>
                        <a:t>Info@mitefsaudi.org
#</a:t>
                      </a:r>
                      <a:r>
                        <a:rPr lang="ar-AE" sz="1000"/>
                        <a:t>مجتمع_جميل #باب_رزق_جميل #انت_بكرة #السعودية #ريادة_الأعمال #رواد_الأعمال #رياديون #أفكار #مشاريع_صغيرة #مشاريع_ناشئة #مشاريع_شبابية  #</a:t>
                      </a:r>
                      <a:r>
                        <a:rPr lang="en-US" sz="1000"/>
                        <a:t>MITEFSaudi #saudiarabia #saudi_smes #saudientrepreneurs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0.5336%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7893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- 2016-12-08 15:28:06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ويك اند سعيد للجميع! 
انتهز الفرصة وسجل الان على موقعنا وكن #انت_بكرة 
</a:t>
                      </a:r>
                      <a:r>
                        <a:rPr lang="en-US" sz="1000"/>
                        <a:t>Www.mitefsaudi.org 
#</a:t>
                      </a:r>
                      <a:r>
                        <a:rPr lang="ar-AE" sz="1000"/>
                        <a:t>مجتمع_جميل #باب_رزق_جميل #السعودية #ريادة_الأعمال #رياديون #رواد_الأعمال #مشاريع_شبابية #مشاريع_صغيرة #مشاريع_ناشئة #أفكار #اشترك_الان #سجل_الان #ويك_اند #ويكند #ويكند_سعيد #</a:t>
                      </a:r>
                      <a:r>
                        <a:rPr lang="en-US" sz="1000"/>
                        <a:t>MITEFSaudi #saudientrepreneurs #saudi_smes #weekend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0.3178%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669324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- 2 of 3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12/01/2016 - 12/29/2016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0527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196541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485123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081811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113252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216738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470044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6177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- 2016-12-07 16:07:12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انجازات اليوم 
صورة مع فريق غرفة #القصيم شكرا لكم 
#مجتمع_جميل #باب_رزق_جميل #انت_بكرة #السعودية #ريادة_الأعمال #رياديون #رواد_الأعمال #مشاريع_شبابية #مشاريع_صغيرة #أفكار #</a:t>
                      </a:r>
                      <a:r>
                        <a:rPr lang="en-US" sz="1000"/>
                        <a:t>MITEFSaudi #saudientrepreneurs #saudi_smes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0.2680%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512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- 2016-12-07 14:25:24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كور إيكو يقوم ببناء جهاز جديد لتحليل عينات الصخر التي استخلصت من قبل شركات الزيت والنفط بسرعة تفوق الأجهزة المستخدمة حاليا بأربع وثمانين مرة.
</a:t>
                      </a:r>
                      <a:r>
                        <a:rPr lang="en-US" sz="1000"/>
                        <a:t>Core Echo is building a new patented device for analyzing rock samples extracted by oil and gas companies, that is 84 times faster than current devices used.
#</a:t>
                      </a:r>
                      <a:r>
                        <a:rPr lang="ar-AE" sz="1000"/>
                        <a:t>انت_بكرة #مجتمع_جميل #باب_رزق_جميل
#</a:t>
                      </a:r>
                      <a:r>
                        <a:rPr lang="en-US" sz="1000"/>
                        <a:t>MITEFSaudi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0.3517%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4687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- 2016-12-07 13:08:41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شكرا جزيلا لغرفة #القصيم على تعاونكم الكريم لانجاح لقاءنا اليوم! 
#مجتمع_جميل #باب_رزق_جميل #انت_بكرة #رياديون #السعودية #ريادة_الأعمال #رواد_الأعمال #مشاريع_شبابية #مشاريع_صغيرة #أفكار #</a:t>
                      </a:r>
                      <a:r>
                        <a:rPr lang="en-US" sz="1000"/>
                        <a:t>MITEFSaudi #saudientrepreneurs #saudi_smes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0.2847%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998460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- 3 of 3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12/01/2016 - 12/29/2016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9110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20161229_161106</Template>
  <TotalTime>0</TotalTime>
  <Words>478</Words>
  <Application>Microsoft Office PowerPoint</Application>
  <PresentationFormat>On-screen Show (4:3)</PresentationFormat>
  <Paragraphs>183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Lato</vt:lpstr>
      <vt:lpstr>quintly_template</vt:lpstr>
      <vt:lpstr>Overview</vt:lpstr>
      <vt:lpstr>Followers Total</vt:lpstr>
      <vt:lpstr>Key Metrics Table</vt:lpstr>
      <vt:lpstr>Followers Change Rate</vt:lpstr>
      <vt:lpstr>Interaction Rate</vt:lpstr>
      <vt:lpstr>Average Interactions Per Post</vt:lpstr>
      <vt:lpstr>Posts Table - 1 of 3</vt:lpstr>
      <vt:lpstr>Posts Table - 2 of 3</vt:lpstr>
      <vt:lpstr>Posts Table - 3 of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2016-12-29T16:11:06Z</dcterms:created>
  <dcterms:modified xsi:type="dcterms:W3CDTF">2016-12-29T16:11:32Z</dcterms:modified>
</cp:coreProperties>
</file>