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@mitefsaudi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42705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8470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C89-4DA7-B7F8-28BDCD8E70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1087168"/>
        <c:axId val="231086184"/>
      </c:lineChart>
      <c:dateAx>
        <c:axId val="2310871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086184"/>
        <c:crosses val="autoZero"/>
        <c:auto val="1"/>
        <c:lblOffset val="100"/>
        <c:baseTimeUnit val="days"/>
      </c:dateAx>
      <c:valAx>
        <c:axId val="231086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087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@mitefsaudi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42705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5.8353117580907004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217-4547-9722-1CD8F26FA9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2267944"/>
        <c:axId val="272261384"/>
      </c:lineChart>
      <c:dateAx>
        <c:axId val="2722679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261384"/>
        <c:crosses val="autoZero"/>
        <c:auto val="1"/>
        <c:lblOffset val="100"/>
        <c:baseTimeUnit val="days"/>
      </c:dateAx>
      <c:valAx>
        <c:axId val="272261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267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@mitefsaudi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42705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0.12808425944443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F20-4C2D-B7A3-DF9C48CB4A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2362176"/>
        <c:axId val="232358240"/>
      </c:lineChart>
      <c:dateAx>
        <c:axId val="2323621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358240"/>
        <c:crosses val="autoZero"/>
        <c:auto val="1"/>
        <c:lblOffset val="100"/>
        <c:baseTimeUnit val="days"/>
      </c:dateAx>
      <c:valAx>
        <c:axId val="232358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362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12/29/2016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12/29/2016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12/29/2016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12/29/2016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12/29/2016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12/29/2016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12/29/2016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12/29/2016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12/29/2016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12/29/2016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14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6546548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07172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352041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0896559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793782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62803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46689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4729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27934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68856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749346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52081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15736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77941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48316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85617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64221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800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@mitefsaudi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0.1281%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5658101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12/01/2016 - 12/29/2016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47143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3983638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46790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2737945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1206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260925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9034751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4265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07983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58638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65539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17008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695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@mitefsaudi - 2016-12-28 07:01:59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عندك فرصة تفوز </a:t>
                      </a:r>
                      <a:r>
                        <a:rPr lang="en-US" sz="1000"/>
                        <a:t>🏆 </a:t>
                      </a:r>
                      <a:r>
                        <a:rPr lang="ar-AE" sz="1000"/>
                        <a:t>لا تضيعها واشترك الان قبل 4 يناير 2017!
#مجتمع_جميل #باب_رزق_جميل #رياديون #السعودية… </a:t>
                      </a:r>
                      <a:r>
                        <a:rPr lang="en-US" sz="1000"/>
                        <a:t>https://t.co/NF7KIvJ0Kg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0.0710%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775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@mitefsaudi - 2016-12-27 14:30:30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تعرف على مكونات الريادة
#</a:t>
                      </a:r>
                      <a:r>
                        <a:rPr lang="en-US" sz="1000"/>
                        <a:t>MITEFSaudi
#</a:t>
                      </a:r>
                      <a:r>
                        <a:rPr lang="ar-AE" sz="1000"/>
                        <a:t>انت_بكرة #مجتمع_جميل #باب_رزق_جميل </a:t>
                      </a:r>
                      <a:r>
                        <a:rPr lang="en-US" sz="1000"/>
                        <a:t>https://t.co/puVKgMY2cJ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5978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@mitefsaudi - 2016-12-27 06:03:41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سيبك من كلام الناس، انتهز الفرصة وسجل الان في مسابقة منتدى </a:t>
                      </a:r>
                      <a:r>
                        <a:rPr lang="en-US" sz="1000"/>
                        <a:t>MIT </a:t>
                      </a:r>
                      <a:r>
                        <a:rPr lang="ar-AE" sz="1000"/>
                        <a:t>السعودية
#مجتمع_جميل #باب_رزق_جميل #انت_بكرة… </a:t>
                      </a:r>
                      <a:r>
                        <a:rPr lang="en-US" sz="1000"/>
                        <a:t>https://t.co/Rt8TsD1qRi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0.1065%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32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@mitefsaudi - 2016-12-26 14:31:32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ينتهي التسجيل يوم 4/1/2017 لا تفوت الفرصة, سجل الان 
#</a:t>
                      </a:r>
                      <a:r>
                        <a:rPr lang="en-US" sz="1000"/>
                        <a:t>MITEFSaudi
 #</a:t>
                      </a:r>
                      <a:r>
                        <a:rPr lang="ar-AE" sz="1000"/>
                        <a:t>مجتمع_جميل #باب_رزق_جميل #انت_بكرة </a:t>
                      </a:r>
                      <a:r>
                        <a:rPr lang="en-US" sz="1000"/>
                        <a:t>https://t.co/psCRE0RMzR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0.0356%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8246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@mitefsaudi - 2016-12-26 06:22:02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صباح التفاؤل 
ابعد عن الناس المحبطين، لو تقدر تشارك في المسابقة لا تضيع الفرصة وسجل الان!
#مجتمع_جميل #باب_رزق_جميل… </a:t>
                      </a:r>
                      <a:r>
                        <a:rPr lang="en-US" sz="1000"/>
                        <a:t>https://t.co/1qD5FKgLhM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0.0712%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7342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@mitefsaudi - 2016-12-25 14:02:02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تسلح بالعمل و الاصرار و سيصبح العالم بين يديك
#</a:t>
                      </a:r>
                      <a:r>
                        <a:rPr lang="en-US" sz="1000"/>
                        <a:t>MITEFSaudi
#</a:t>
                      </a:r>
                      <a:r>
                        <a:rPr lang="ar-AE" sz="1000"/>
                        <a:t>انت_بكرة #مجتمع_جميل #باب_رزق_جميل </a:t>
                      </a:r>
                      <a:r>
                        <a:rPr lang="en-US" sz="1000"/>
                        <a:t>https://t.co/mM3rpUJaQG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0.1308%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1799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@mitefsaudi - 2016-12-22 15:05:55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لا تظلم فكرتك بخوفك، سجل الان و أطلق حلمك
#انت_بكرة #مجتمع_جميل #باب_رزق_جميل
#</a:t>
                      </a:r>
                      <a:r>
                        <a:rPr lang="en-US" sz="1000"/>
                        <a:t>MITEFSaudi https://t.co/FHcxKraYTO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0.3349%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5600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@mitefsaudi - 2016-12-21 14:50:02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البنك السعودي للاستثمار يؤمن بأهمية ريادة الأعمال و أثرها المهم على الاقتصاد لهذا السبب هو شريكنا الاستراتيجي… </a:t>
                      </a:r>
                      <a:r>
                        <a:rPr lang="en-US" sz="1000"/>
                        <a:t>https://t.co/gdCSPsgjL6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0.2398%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4628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@mitefsaudi - 2016-12-20 14:17:44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مؤسسة الملك خالد تعنى بالتوعية بمفهوم الريادة الاجتماعية لذلك هي من أهم شركاءنا
 #انت_بكرة #مجتمع_جميل… </a:t>
                      </a:r>
                      <a:r>
                        <a:rPr lang="en-US" sz="1000"/>
                        <a:t>https://t.co/Ns71KGgrV0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0.0721%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3761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@mitefsaudi - 2016-12-19 15:15:38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اتبع هذه الخطوات و سجل فكرتك
#انت_بكرة #مجتمع_جميل #باب_رزق_جميل
#</a:t>
                      </a:r>
                      <a:r>
                        <a:rPr lang="en-US" sz="1000"/>
                        <a:t>MITEFSaudi https://t.co/pxSr7OB2vt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0.1565%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3750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@mitefsaudi - 2016-12-19 07:47:50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مشروعك قادر على تغيير العالم كل ما عليك هو انك تثق فيه
#</a:t>
                      </a:r>
                      <a:r>
                        <a:rPr lang="en-US" sz="1000"/>
                        <a:t>MITEFSaudi
#</a:t>
                      </a:r>
                      <a:r>
                        <a:rPr lang="ar-AE" sz="1000"/>
                        <a:t>انت_بكرة #مجتمع_جميل #باب_رزق_جميل </a:t>
                      </a:r>
                      <a:r>
                        <a:rPr lang="en-US" sz="1000"/>
                        <a:t>https://t.co/NEZXHNFMlL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0.1324%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3344683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- 1 of 3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12/01/2016 - 12/29/2016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04542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061172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0666873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72255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13098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88092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33456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05255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0864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@mitefsaudi - 2016-12-17 13:09:14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فكرتك ممكن تبني طريق لعالم أفضل
#</a:t>
                      </a:r>
                      <a:r>
                        <a:rPr lang="en-US" sz="1000"/>
                        <a:t>MITEFSaudi
#</a:t>
                      </a:r>
                      <a:r>
                        <a:rPr lang="ar-AE" sz="1000"/>
                        <a:t>مجتمع_جميل #باب_رزق_جميل #انت_بكرة </a:t>
                      </a:r>
                      <a:r>
                        <a:rPr lang="en-US" sz="1000"/>
                        <a:t>https://t.co/Q0WKLNQPjn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0.1091%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2052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@mitefsaudi - 2016-12-15 14:46:07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خطوات صغيرة لها اثار كبيرة
#</a:t>
                      </a:r>
                      <a:r>
                        <a:rPr lang="en-US" sz="1000"/>
                        <a:t>MITEFSaudi
#</a:t>
                      </a:r>
                      <a:r>
                        <a:rPr lang="ar-AE" sz="1000"/>
                        <a:t>انت_بكرة #مجتمع_جميل #باب_رزق_جميل </a:t>
                      </a:r>
                      <a:r>
                        <a:rPr lang="en-US" sz="1000"/>
                        <a:t>https://t.co/l17eLzfSBX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0.0729%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0775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@mitefsaudi - 2016-12-14 07:59:37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لو عندك استفسار بخصوص المسابقة، لا تتردد اسألنا وحنجاوبك على طول 
#انت_بكرة #باب_رزق_جميل #مجتمع_جميل #رياديون… </a:t>
                      </a:r>
                      <a:r>
                        <a:rPr lang="en-US" sz="1000"/>
                        <a:t>https://t.co/0UwjFpxxm5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0.1584%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3270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@mitefsaudi - 2016-12-14 05:39:45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صباح التفاؤل!! 
اذا ما سجلت مشروعك أو فكرتك، اشترك قبل انتهاء فترة التسجيل
#انت_بكرة #مجتمع_جميل #باب_رزق_جميل… </a:t>
                      </a:r>
                      <a:r>
                        <a:rPr lang="en-US" sz="1000"/>
                        <a:t>https://t.co/ahsW9PZWRx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0.3169%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6388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@mitefsaudi - 2016-12-13 15:05:24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الأفكار الصغيرة ممكن تغير العالم! تقدم بفكرتك الآن في مسار الأفكار
#باب_رزق_جميل#انت_بكرة #مجتمع_جميل
#</a:t>
                      </a:r>
                      <a:r>
                        <a:rPr lang="en-US" sz="1000"/>
                        <a:t>MITEFSaudi https://t.co/4Y9U2SwzAS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0.3541%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9195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@mitefsaudi - 2016-12-13 12:26:11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لا تضيع الفرصة.. شارك الان في مسابقة منتدى </a:t>
                      </a:r>
                      <a:r>
                        <a:rPr lang="en-US" sz="1000"/>
                        <a:t>MIT </a:t>
                      </a:r>
                      <a:r>
                        <a:rPr lang="ar-AE" sz="1000"/>
                        <a:t>السعودية 
وكن #انت_بكرة 
#مجتمع_جميل #باب_رزق_جميل #السعودية #رياديون </a:t>
                      </a:r>
                      <a:r>
                        <a:rPr lang="en-US" sz="1000"/>
                        <a:t>https://t.co/uOyrT6yHL0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0.1954%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0776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@mitefsaudi - 2016-12-12 14:59:22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مشروعك الناشىء من الحلم الى الواقع. تقدم الآن في مسار الشركات الناشئة 
#باب_رزق_جميل#انت_بكرة  #</a:t>
                      </a:r>
                      <a:r>
                        <a:rPr lang="en-US" sz="1000"/>
                        <a:t>MITEFSaudi… https://t.co/UFPeAyssYw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0.7593%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5630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@mitefsaudi - 2016-12-12 13:37:15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لو عندك شركة ناشئة قدمها الان في مسابقة منتدى </a:t>
                      </a:r>
                      <a:r>
                        <a:rPr lang="en-US" sz="1000"/>
                        <a:t>MIT #</a:t>
                      </a:r>
                      <a:r>
                        <a:rPr lang="ar-AE" sz="1000"/>
                        <a:t>السعودية 
ممكن تكون أحد الرابحين بالجوائز التالية
#مجتمع_جميل… </a:t>
                      </a:r>
                      <a:r>
                        <a:rPr lang="en-US" sz="1000"/>
                        <a:t>https://t.co/N2G0v23bLs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0.1102%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4996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@mitefsaudi - 2016-12-11 15:26:47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تقدم الان في مسار المشاريع الاجتماعية .. وكن انت بكرة 
#انت_بكرة #مجتمع_جميل #باب_رزق_جميل #</a:t>
                      </a:r>
                      <a:r>
                        <a:rPr lang="en-US" sz="1000"/>
                        <a:t>MITEFSaudi https://t.co/6lkzJ0q1Ms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0.5290%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7465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@mitefsaudi - 2016-12-11 15:07:13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لو عندك مشروع اجتماعي قدمه الان في مسابقة منتدى </a:t>
                      </a:r>
                      <a:r>
                        <a:rPr lang="en-US" sz="1000"/>
                        <a:t>MIT #</a:t>
                      </a:r>
                      <a:r>
                        <a:rPr lang="ar-AE" sz="1000"/>
                        <a:t>السعودية 
ممكن تكون أحد الرابحين بالجوائز التالية
#مجتمع_جميل… </a:t>
                      </a:r>
                      <a:r>
                        <a:rPr lang="en-US" sz="1000"/>
                        <a:t>https://t.co/hjQAbEACg1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0.1107%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6893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@mitefsaudi - 2016-12-11 12:10:00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لو عندك فكرة قدمها الان في مسابقة منتدى </a:t>
                      </a:r>
                      <a:r>
                        <a:rPr lang="en-US" sz="1000"/>
                        <a:t>MIT #</a:t>
                      </a:r>
                      <a:r>
                        <a:rPr lang="ar-AE" sz="1000"/>
                        <a:t>السعودية 
ممكن تكون أحد الرابحين بالجوائز التالية
#مجتمع_جميل… </a:t>
                      </a:r>
                      <a:r>
                        <a:rPr lang="en-US" sz="1000"/>
                        <a:t>https://t.co/Sp1ywl1oZj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0.1599%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9295142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- 2 of 3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12/01/2016 - 12/29/2016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54283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8364550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329077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80488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05503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4427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25849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74944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8689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@mitefsaudi - 2016-12-11 07:17:38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لا تفوت التسجيل في المسابقة
لو عندك استفسار اتواصل معنا على </a:t>
                      </a:r>
                      <a:r>
                        <a:rPr lang="en-US" sz="1000"/>
                        <a:t>info@mitefsaudi.org
#</a:t>
                      </a:r>
                      <a:r>
                        <a:rPr lang="ar-AE" sz="1000"/>
                        <a:t>مجتمع_جميل #باب_رزق_جميل #انت_بكرة… </a:t>
                      </a:r>
                      <a:r>
                        <a:rPr lang="en-US" sz="1000"/>
                        <a:t>https://t.co/Y4fHnGFHGQ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0.3198%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9999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@mitefsaudi - 2016-12-08 15:22:48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ويك اند سعيد! انتهز الفرصة وسجل الان على </a:t>
                      </a:r>
                      <a:r>
                        <a:rPr lang="en-US" sz="1000"/>
                        <a:t>https://t.co/So2zVew0QY </a:t>
                      </a:r>
                      <a:r>
                        <a:rPr lang="ar-AE" sz="1000"/>
                        <a:t>وكن #انت_بكرة
#مجتمع_جميل #باب_رزق_جميل… </a:t>
                      </a:r>
                      <a:r>
                        <a:rPr lang="en-US" sz="1000"/>
                        <a:t>https://t.co/0yKmv9iCJt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0.1237%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5298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@mitefsaudi - 2016-12-07 14:24:19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كور إيكو يقوم ببناء جهاز جديد لتحليل عينات الصخر بسرعة تفوق الأجهزة المستخدمة حاليا بأربع وثمانين مرة. 
#انت_بكرة… </a:t>
                      </a:r>
                      <a:r>
                        <a:rPr lang="en-US" sz="1000"/>
                        <a:t>https://t.co/BC8QtwCNQ5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0.0991%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2195506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- 3 of 3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12/01/2016 - 12/29/2016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84844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20161229_153746</Template>
  <TotalTime>0</TotalTime>
  <Words>432</Words>
  <Application>Microsoft Office PowerPoint</Application>
  <PresentationFormat>On-screen Show (4:3)</PresentationFormat>
  <Paragraphs>218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Lato</vt:lpstr>
      <vt:lpstr>Calibri</vt:lpstr>
      <vt:lpstr>quintly_template</vt:lpstr>
      <vt:lpstr>Overview</vt:lpstr>
      <vt:lpstr>Followers Total</vt:lpstr>
      <vt:lpstr>Key Metrics Table</vt:lpstr>
      <vt:lpstr>Followers Change Rate</vt:lpstr>
      <vt:lpstr>Interaction Rate</vt:lpstr>
      <vt:lpstr>Own and Retweeted Tweets Table - 1 of 3</vt:lpstr>
      <vt:lpstr>Own and Retweeted Tweets Table - 2 of 3</vt:lpstr>
      <vt:lpstr>Own and Retweeted Tweets Table - 3 of 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2016-12-29T15:37:46Z</dcterms:created>
  <dcterms:modified xsi:type="dcterms:W3CDTF">2016-12-29T15:38:14Z</dcterms:modified>
</cp:coreProperties>
</file>