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24411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B3-435E-B5DA-D98E82AE6E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82264"/>
        <c:axId val="244488168"/>
      </c:lineChart>
      <c:dateAx>
        <c:axId val="2444822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88168"/>
        <c:crosses val="autoZero"/>
        <c:auto val="1"/>
        <c:lblOffset val="100"/>
        <c:baseTimeUnit val="days"/>
      </c:dateAx>
      <c:valAx>
        <c:axId val="24448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82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1.184262068086E-2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A1D-4575-B6F6-95F0A1AED4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481936"/>
        <c:axId val="151863592"/>
      </c:lineChart>
      <c:dateAx>
        <c:axId val="244481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863592"/>
        <c:crosses val="autoZero"/>
        <c:auto val="1"/>
        <c:lblOffset val="100"/>
        <c:baseTimeUnit val="days"/>
      </c:dateAx>
      <c:valAx>
        <c:axId val="15186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48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0.13947573532428001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89-4C5A-A4FD-C73DE90580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84288"/>
        <c:axId val="278380680"/>
      </c:lineChart>
      <c:dateAx>
        <c:axId val="278384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0680"/>
        <c:crosses val="autoZero"/>
        <c:auto val="1"/>
        <c:lblOffset val="100"/>
        <c:baseTimeUnit val="days"/>
      </c:dateAx>
      <c:valAx>
        <c:axId val="278380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4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42705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7.7833763467288999E-2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A2-480F-8438-3305C3BA8F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381992"/>
        <c:axId val="278384616"/>
      </c:lineChart>
      <c:dateAx>
        <c:axId val="2783819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4616"/>
        <c:crosses val="autoZero"/>
        <c:auto val="1"/>
        <c:lblOffset val="100"/>
        <c:baseTimeUnit val="days"/>
      </c:dateAx>
      <c:valAx>
        <c:axId val="27838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81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9A-4D35-8685-A6339AB22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085120"/>
        <c:axId val="282084464"/>
      </c:radarChart>
      <c:catAx>
        <c:axId val="28208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4464"/>
        <c:crosses val="autoZero"/>
        <c:auto val="1"/>
        <c:lblAlgn val="ctr"/>
        <c:lblOffset val="100"/>
        <c:noMultiLvlLbl val="0"/>
      </c:catAx>
      <c:valAx>
        <c:axId val="28208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085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12/29/2016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3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61692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81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9580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4167397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79717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7150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935821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58757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92806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13946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8352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52174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6247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854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27201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3811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421054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47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375401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76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984507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2332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44470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01608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80730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57647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9294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8005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470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738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79007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15555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4725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799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- 2016-12-27 14:30:31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 على مكونات الريادة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9204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- 2016-12-26 14:31:46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ينتهي التسجيل يوم 4/1/2017 لا تفوت الفرصة, سجل الان 
#</a:t>
                      </a:r>
                      <a:r>
                        <a:rPr lang="en-US" sz="1000"/>
                        <a:t>MITEFSaudi
 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488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- 2016-12-25 14:02:03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تسلح بالعمل و الاصرار و سيصبح العالم بين يديك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7164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- 2016-12-22 15:05:56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693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- 2016-12-21 14:49:44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 
 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441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- 2016-12-20 14:17:46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512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15:16:01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375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07:47:42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956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- 2016-12-17 13:09:26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فكرتك ممكن تبني طريق لعالم أفضل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مجتمع_جميل #باب_رزق_جميل #انت_بكرة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160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- 2016-12-15 14:46:23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صغيرة لها اثار كبيرة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6968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- 2016-12-13 15:04:06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الأفكار الصغيرة ممكن تغير العالم! تقدم بفكرتك الآن في مسار الأفكار
</a:t>
                      </a:r>
                      <a:r>
                        <a:rPr lang="en-US" sz="1000"/>
                        <a:t>Small ideas may change the world! Apply now to the Ideas Track.
#</a:t>
                      </a:r>
                      <a:r>
                        <a:rPr lang="ar-AE" sz="1000"/>
                        <a:t>باب_رزق_جميل#انت_بكرة #مجتمع_جميل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37850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50949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6817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171333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3934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6800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7932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063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908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4508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85644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73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- 2016-12-12 14:58:25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الناشىء من الحلم الى الواقع. تقدم الآن في مسار الشركات الناشئة 
</a:t>
                      </a:r>
                      <a:r>
                        <a:rPr lang="en-US" sz="1000"/>
                        <a:t>Your startup from a dream to reality . Apply now to the Startups Track.
#</a:t>
                      </a:r>
                      <a:r>
                        <a:rPr lang="ar-AE" sz="1000"/>
                        <a:t>باب_رزق_جميل#انت_بكرة  #</a:t>
                      </a:r>
                      <a:r>
                        <a:rPr lang="en-US" sz="1000"/>
                        <a:t>MITEFSaudi #</a:t>
                      </a:r>
                      <a:r>
                        <a:rPr lang="ar-AE" sz="1000"/>
                        <a:t>مجتمع_جميل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85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- 2016-12-11 15:27:32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تقدم الان في مسار المشاريع الاجتماعية .. وكن انت بكرة
</a:t>
                      </a:r>
                      <a:r>
                        <a:rPr lang="en-US" sz="1000"/>
                        <a:t>Apply now to the Social Enterprise track. You are tomorrow!
#</a:t>
                      </a:r>
                      <a:r>
                        <a:rPr lang="ar-AE" sz="1000"/>
                        <a:t>انت_بكرة #مجتمع_جميل #باب_رزق_جميل 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34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- 2016-12-07 14:23:31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كور إيكو يقوم ببناء جهاز جديد لتحليل عينات الصخر التي استخلصت من قبل شركات الزيت والنفط بسرعة تفوق الأجهزة المستخدمة حاليا بأربع وثمانين مرة. 
</a:t>
                      </a:r>
                      <a:r>
                        <a:rPr lang="en-US" sz="1000"/>
                        <a:t>Core Echo is building a new patented device for analyzing rock samples extracted by oil and gas companies, that is 84 times faster than current devices used.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426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- 2016-12-06 15:01:14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كاسبر كاب هي خدمة توصيل مشترك للموظفات بطريقة آمنة معقولة السعر ويعتمد عليها.
</a:t>
                      </a:r>
                      <a:r>
                        <a:rPr lang="en-US" sz="1000"/>
                        <a:t>Kasper Cab is a safe, reliable and affordable transportation service for working females.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42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- 2016-12-05 14:16:08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قرطاس تبسط الاختراعات القديمة وتحولها لتراكيب ثلاثية الابعاد وهدايا مميزة، سعيا لإحياء حضارتنا الغنية بالعلوم العريقة.
</a:t>
                      </a:r>
                      <a:r>
                        <a:rPr lang="en-US" sz="1000"/>
                        <a:t>Qirtas toys are 3 dimensional puzzles the inspire children by combining engineering, culture, and aesthetics of ancient inventions in a fun social-innovative experience.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8407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- 2016-12-04 14:08:01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طلاء هي شركة ناشئة تستخدم طرق صديقة للبيئة لإنتاج طلاء عالي الجودة.
</a:t>
                      </a:r>
                      <a:r>
                        <a:rPr lang="en-US" sz="1000"/>
                        <a:t>Telaa is a startup company that uses innovative and environmentally friendly approach to develop high performance protective coatings.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0.0246%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3887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- 2016-12-01 14:55:24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وردات هي أول متجر إلكتروني متخصص في عمل منتجات مصنوعة من الورد الطائفي وتصديرها محليا وعالميا.
</a:t>
                      </a:r>
                      <a:r>
                        <a:rPr lang="en-US" sz="1000"/>
                        <a:t>Wardat Store is the first online store specialized in Taif rose products and shipping them locally and internationally.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2389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2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12/01/2016 - 12/29/2016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0495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20161229_151107</Template>
  <TotalTime>0</TotalTime>
  <Words>427</Words>
  <Application>Microsoft Office PowerPoint</Application>
  <PresentationFormat>On-screen Show (4:3)</PresentationFormat>
  <Paragraphs>205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2</vt:lpstr>
      <vt:lpstr>Own Posts Table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2016-12-29T15:11:08Z</dcterms:created>
  <dcterms:modified xsi:type="dcterms:W3CDTF">2016-12-29T15:11:35Z</dcterms:modified>
</cp:coreProperties>
</file>