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24411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84-4E7A-ADBF-62BECF38A8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466144"/>
        <c:axId val="232466472"/>
      </c:lineChart>
      <c:dateAx>
        <c:axId val="232466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466472"/>
        <c:crosses val="autoZero"/>
        <c:auto val="1"/>
        <c:lblOffset val="100"/>
        <c:baseTimeUnit val="days"/>
      </c:dateAx>
      <c:valAx>
        <c:axId val="232466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46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1.184262068086E-2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AA-4DAA-8380-594895F561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559280"/>
        <c:axId val="227905864"/>
      </c:lineChart>
      <c:dateAx>
        <c:axId val="231559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905864"/>
        <c:crosses val="autoZero"/>
        <c:auto val="1"/>
        <c:lblOffset val="100"/>
        <c:baseTimeUnit val="days"/>
      </c:dateAx>
      <c:valAx>
        <c:axId val="22790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55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0.13947573532428001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E6-4748-99BF-ADD2685FDD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280880"/>
        <c:axId val="266287112"/>
      </c:lineChart>
      <c:dateAx>
        <c:axId val="266280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287112"/>
        <c:crosses val="autoZero"/>
        <c:auto val="1"/>
        <c:lblOffset val="100"/>
        <c:baseTimeUnit val="days"/>
      </c:dateAx>
      <c:valAx>
        <c:axId val="266287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280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7.7833763467288999E-2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E1-4EBA-9617-199844C7A3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3619656"/>
        <c:axId val="266284160"/>
      </c:lineChart>
      <c:dateAx>
        <c:axId val="263619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284160"/>
        <c:crosses val="autoZero"/>
        <c:auto val="1"/>
        <c:lblOffset val="100"/>
        <c:baseTimeUnit val="days"/>
      </c:dateAx>
      <c:valAx>
        <c:axId val="26628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619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6F-44DD-829B-B79383B94F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5335144"/>
        <c:axId val="265335800"/>
      </c:radarChart>
      <c:catAx>
        <c:axId val="265335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335800"/>
        <c:crosses val="autoZero"/>
        <c:auto val="1"/>
        <c:lblAlgn val="ctr"/>
        <c:lblOffset val="100"/>
        <c:noMultiLvlLbl val="0"/>
      </c:catAx>
      <c:valAx>
        <c:axId val="26533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33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87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318771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333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020121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334862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89692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45733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15645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97030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94522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33117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02914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89275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8731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871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MIT Enterprise Forum Saudi Arabia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87711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607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375064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819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357328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512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Talking About This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62827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719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252565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804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473160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20892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3885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574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9228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5158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0009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2565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9376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411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- 2016-12-27 14:30:31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تعرف على مكونات الريادة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224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- 2016-12-26 14:31:46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ينتهي التسجيل يوم 4/1/2017 لا تفوت الفرصة, سجل الان 
#</a:t>
                      </a:r>
                      <a:r>
                        <a:rPr lang="en-US" sz="1000"/>
                        <a:t>MITEFSaudi
 #</a:t>
                      </a:r>
                      <a:r>
                        <a:rPr lang="ar-AE" sz="1000"/>
                        <a:t>مجتمع_جميل #باب_رزق_جميل #انت_بكرة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856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- 2016-12-25 14:02:03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تسلح بالعمل و الاصرار و سيصبح العالم بين يديك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334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- 2016-12-22 15:05:56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تظلم فكرتك بخوفك، سجل الان و أطلق حلمك
#انت_بكرة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963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- 2016-12-21 14:49:44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السعودي للاستثمار يؤمن بأهمية ريادة الأعمال و أثرها المهم على الاقتصاد لهذا السبب هو شريكنا الاستراتيجي
#</a:t>
                      </a:r>
                      <a:r>
                        <a:rPr lang="en-US" sz="1000"/>
                        <a:t>MITEFSaudi 
 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615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- 2016-12-20 14:17:46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مؤسسة الملك خالد تعنى بالتوعية بمفهوم الريادة الاجتماعية لذلك هي من أهم شركاءنا
 #انت_بكرة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717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- 2016-12-19 15:16:01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اتبع هذه الخطوات و سجل فكرتك
#انت_بكرة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19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- 2016-12-19 07:47:42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مشروعك قادر على تغيير العالم كل ما عليك هو انك تثق فيه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159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- 2016-12-17 13:09:26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فكرتك ممكن تبني طريق لعالم أفضل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مجتمع_جميل #باب_رزق_جميل #انت_بكرة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212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- 2016-12-15 14:46:23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خطوات صغيرة لها اثار كبيرة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710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- 2016-12-13 15:04:06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الأفكار الصغيرة ممكن تغير العالم! تقدم بفكرتك الآن في مسار الأفكار
</a:t>
                      </a:r>
                      <a:r>
                        <a:rPr lang="en-US" sz="1000"/>
                        <a:t>Small ideas may change the world! Apply now to the Ideas Track.
#</a:t>
                      </a:r>
                      <a:r>
                        <a:rPr lang="ar-AE" sz="1000"/>
                        <a:t>باب_رزق_جميل#انت_بكرة #مجتمع_جميل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30975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2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298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505797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74680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8681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8885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8132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1489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7270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855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9501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895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- 2016-12-12 14:58:25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مشروعك الناشىء من الحلم الى الواقع. تقدم الآن في مسار الشركات الناشئة 
</a:t>
                      </a:r>
                      <a:r>
                        <a:rPr lang="en-US" sz="1000"/>
                        <a:t>Your startup from a dream to reality . Apply now to the Startups Track.
#</a:t>
                      </a:r>
                      <a:r>
                        <a:rPr lang="ar-AE" sz="1000"/>
                        <a:t>باب_رزق_جميل#انت_بكرة  #</a:t>
                      </a:r>
                      <a:r>
                        <a:rPr lang="en-US" sz="1000"/>
                        <a:t>MITEFSaudi #</a:t>
                      </a:r>
                      <a:r>
                        <a:rPr lang="ar-AE" sz="1000"/>
                        <a:t>مجتمع_جميل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607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- 2016-12-11 15:27:32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تقدم الان في مسار المشاريع الاجتماعية .. وكن انت بكرة
</a:t>
                      </a:r>
                      <a:r>
                        <a:rPr lang="en-US" sz="1000"/>
                        <a:t>Apply now to the Social Enterprise track. You are tomorrow!
#</a:t>
                      </a:r>
                      <a:r>
                        <a:rPr lang="ar-AE" sz="1000"/>
                        <a:t>انت_بكرة #مجتمع_جميل #باب_رزق_جميل 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994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- 2016-12-07 14:23:31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كور إيكو يقوم ببناء جهاز جديد لتحليل عينات الصخر التي استخلصت من قبل شركات الزيت والنفط بسرعة تفوق الأجهزة المستخدمة حاليا بأربع وثمانين مرة. 
</a:t>
                      </a:r>
                      <a:r>
                        <a:rPr lang="en-US" sz="1000"/>
                        <a:t>Core Echo is building a new patented device for analyzing rock samples extracted by oil and gas companies, that is 84 times faster than current devices used.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842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- 2016-12-06 15:01:14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كاسبر كاب هي خدمة توصيل مشترك للموظفات بطريقة آمنة معقولة السعر ويعتمد عليها.
</a:t>
                      </a:r>
                      <a:r>
                        <a:rPr lang="en-US" sz="1000"/>
                        <a:t>Kasper Cab is a safe, reliable and affordable transportation service for working females.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772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- 2016-12-05 14:16:08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قرطاس تبسط الاختراعات القديمة وتحولها لتراكيب ثلاثية الابعاد وهدايا مميزة، سعيا لإحياء حضارتنا الغنية بالعلوم العريقة.
</a:t>
                      </a:r>
                      <a:r>
                        <a:rPr lang="en-US" sz="1000"/>
                        <a:t>Qirtas toys are 3 dimensional puzzles the inspire children by combining engineering, culture, and aesthetics of ancient inventions in a fun social-innovative experience.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362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- 2016-12-04 14:08:01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طلاء هي شركة ناشئة تستخدم طرق صديقة للبيئة لإنتاج طلاء عالي الجودة.
</a:t>
                      </a:r>
                      <a:r>
                        <a:rPr lang="en-US" sz="1000"/>
                        <a:t>Telaa is a startup company that uses innovative and environmentally friendly approach to develop high performance protective coatings.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972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- 2016-12-01 14:55:24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وردات هي أول متجر إلكتروني متخصص في عمل منتجات مصنوعة من الورد الطائفي وتصديرها محليا وعالميا.
</a:t>
                      </a:r>
                      <a:r>
                        <a:rPr lang="en-US" sz="1000"/>
                        <a:t>Wardat Store is the first online store specialized in Taif rose products and shipping them locally and internationally.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489697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2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7822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20161229_132305</Template>
  <TotalTime>0</TotalTime>
  <Words>427</Words>
  <Application>Microsoft Office PowerPoint</Application>
  <PresentationFormat>On-screen Show (4:3)</PresentationFormat>
  <Paragraphs>205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Lato</vt:lpstr>
      <vt:lpstr>Calibri</vt:lpstr>
      <vt:lpstr>quintly_template</vt:lpstr>
      <vt:lpstr>Overview</vt:lpstr>
      <vt:lpstr>Fans Total</vt:lpstr>
      <vt:lpstr>Key Metrics Table</vt:lpstr>
      <vt:lpstr>Interaction Rate</vt:lpstr>
      <vt:lpstr>Fans Change Rate</vt:lpstr>
      <vt:lpstr>People Talking About This Rate</vt:lpstr>
      <vt:lpstr>Key Metrics Radar</vt:lpstr>
      <vt:lpstr>Own Posts Table - 1 of 2</vt:lpstr>
      <vt:lpstr>Own Posts Table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2016-12-29T13:23:06Z</dcterms:created>
  <dcterms:modified xsi:type="dcterms:W3CDTF">2016-12-29T13:23:32Z</dcterms:modified>
</cp:coreProperties>
</file>