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24411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8D-4DF5-AAFC-166EA110BF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451496"/>
        <c:axId val="239455104"/>
      </c:lineChart>
      <c:dateAx>
        <c:axId val="239451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55104"/>
        <c:crosses val="autoZero"/>
        <c:auto val="1"/>
        <c:lblOffset val="100"/>
        <c:baseTimeUnit val="days"/>
      </c:dateAx>
      <c:valAx>
        <c:axId val="239455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51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1.184262068086E-2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6D-4645-AE0E-D85887C624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235888"/>
        <c:axId val="278232936"/>
      </c:lineChart>
      <c:dateAx>
        <c:axId val="278235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32936"/>
        <c:crosses val="autoZero"/>
        <c:auto val="1"/>
        <c:lblOffset val="100"/>
        <c:baseTimeUnit val="days"/>
      </c:dateAx>
      <c:valAx>
        <c:axId val="278232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3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0.13947573532428001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E2-4E14-ACED-707DA18983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237856"/>
        <c:axId val="239476088"/>
      </c:lineChart>
      <c:dateAx>
        <c:axId val="278237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76088"/>
        <c:crosses val="autoZero"/>
        <c:auto val="1"/>
        <c:lblOffset val="100"/>
        <c:baseTimeUnit val="days"/>
      </c:dateAx>
      <c:valAx>
        <c:axId val="239476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37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7.7833763467288999E-2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62-493A-B875-BC4FF3CC35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189824"/>
        <c:axId val="279188512"/>
      </c:lineChart>
      <c:dateAx>
        <c:axId val="279189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88512"/>
        <c:crosses val="autoZero"/>
        <c:auto val="1"/>
        <c:lblOffset val="100"/>
        <c:baseTimeUnit val="days"/>
      </c:dateAx>
      <c:valAx>
        <c:axId val="279188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8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CB-4CCF-873C-ACBA48E94C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9192776"/>
        <c:axId val="279193104"/>
      </c:radarChart>
      <c:catAx>
        <c:axId val="279192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93104"/>
        <c:crosses val="autoZero"/>
        <c:auto val="1"/>
        <c:lblAlgn val="ctr"/>
        <c:lblOffset val="100"/>
        <c:noMultiLvlLbl val="0"/>
      </c:catAx>
      <c:valAx>
        <c:axId val="279193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92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774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414976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173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514765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0288521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51716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92523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802730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217239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229368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659864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205014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149282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912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805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MIT Enterprise Forum Saudi Arabia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59512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548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834857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511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982585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454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People Talking About This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32676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84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491704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897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650074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458803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16813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94893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2792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9254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30137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3202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3574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780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- 2016-12-27 14:30:31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تعرف على مكونات الريادة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انت_بكرة #مجتمع_جميل #باب_رزق_جميل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1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- 2016-12-26 14:31:46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ينتهي التسجيل يوم 4/1/2017 لا تفوت الفرصة, سجل الان 
#</a:t>
                      </a:r>
                      <a:r>
                        <a:rPr lang="en-US" sz="1000"/>
                        <a:t>MITEFSaudi
 #</a:t>
                      </a:r>
                      <a:r>
                        <a:rPr lang="ar-AE" sz="1000"/>
                        <a:t>مجتمع_جميل #باب_رزق_جميل #انت_بكرة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658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- 2016-12-25 14:02:03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تسلح بالعمل و الاصرار و سيصبح العالم بين يديك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انت_بكرة #مجتمع_جميل #باب_رزق_جميل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855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- 2016-12-22 15:05:56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لا تظلم فكرتك بخوفك، سجل الان و أطلق حلمك
#انت_بكرة #مجتمع_جميل #باب_رزق_جميل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191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- 2016-12-21 14:49:44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البنك السعودي للاستثمار يؤمن بأهمية ريادة الأعمال و أثرها المهم على الاقتصاد لهذا السبب هو شريكنا الاستراتيجي
#</a:t>
                      </a:r>
                      <a:r>
                        <a:rPr lang="en-US" sz="1000"/>
                        <a:t>MITEFSaudi 
 #</a:t>
                      </a:r>
                      <a:r>
                        <a:rPr lang="ar-AE" sz="1000"/>
                        <a:t>انت_بكرة #مجتمع_جميل #باب_رزق_جميل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676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- 2016-12-20 14:17:46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مؤسسة الملك خالد تعنى بالتوعية بمفهوم الريادة الاجتماعية لذلك هي من أهم شركاءنا
 #انت_بكرة #مجتمع_جميل #باب_رزق_جميل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110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- 2016-12-19 15:16:01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اتبع هذه الخطوات و سجل فكرتك
#انت_بكرة #مجتمع_جميل #باب_رزق_جميل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613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- 2016-12-19 07:47:42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مشروعك قادر على تغيير العالم كل ما عليك هو انك تثق فيه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انت_بكرة #مجتمع_جميل #باب_رزق_جميل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039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- 2016-12-17 13:09:26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فكرتك ممكن تبني طريق لعالم أفضل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مجتمع_جميل #باب_رزق_جميل #انت_بكرة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260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- 2016-12-15 14:46:23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خطوات صغيرة لها اثار كبيرة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انت_بكرة #مجتمع_جميل #باب_رزق_جميل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723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- 2016-12-13 15:04:06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الأفكار الصغيرة ممكن تغير العالم! تقدم بفكرتك الآن في مسار الأفكار
</a:t>
                      </a:r>
                      <a:r>
                        <a:rPr lang="en-US" sz="1000"/>
                        <a:t>Small ideas may change the world! Apply now to the Ideas Track.
#</a:t>
                      </a:r>
                      <a:r>
                        <a:rPr lang="ar-AE" sz="1000"/>
                        <a:t>باب_رزق_جميل#انت_بكرة #مجتمع_جميل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873556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2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1993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737551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91261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7904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8917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0007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7347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4295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2669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8586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472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- 2016-12-12 14:58:25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مشروعك الناشىء من الحلم الى الواقع. تقدم الآن في مسار الشركات الناشئة 
</a:t>
                      </a:r>
                      <a:r>
                        <a:rPr lang="en-US" sz="1000"/>
                        <a:t>Your startup from a dream to reality . Apply now to the Startups Track.
#</a:t>
                      </a:r>
                      <a:r>
                        <a:rPr lang="ar-AE" sz="1000"/>
                        <a:t>باب_رزق_جميل#انت_بكرة  #</a:t>
                      </a:r>
                      <a:r>
                        <a:rPr lang="en-US" sz="1000"/>
                        <a:t>MITEFSaudi #</a:t>
                      </a:r>
                      <a:r>
                        <a:rPr lang="ar-AE" sz="1000"/>
                        <a:t>مجتمع_جميل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889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- 2016-12-11 15:27:32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تقدم الان في مسار المشاريع الاجتماعية .. وكن انت بكرة
</a:t>
                      </a:r>
                      <a:r>
                        <a:rPr lang="en-US" sz="1000"/>
                        <a:t>Apply now to the Social Enterprise track. You are tomorrow!
#</a:t>
                      </a:r>
                      <a:r>
                        <a:rPr lang="ar-AE" sz="1000"/>
                        <a:t>انت_بكرة #مجتمع_جميل #باب_رزق_جميل 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683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- 2016-12-07 14:23:31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كور إيكو يقوم ببناء جهاز جديد لتحليل عينات الصخر التي استخلصت من قبل شركات الزيت والنفط بسرعة تفوق الأجهزة المستخدمة حاليا بأربع وثمانين مرة. 
</a:t>
                      </a:r>
                      <a:r>
                        <a:rPr lang="en-US" sz="1000"/>
                        <a:t>Core Echo is building a new patented device for analyzing rock samples extracted by oil and gas companies, that is 84 times faster than current devices used.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578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- 2016-12-06 15:01:14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كاسبر كاب هي خدمة توصيل مشترك للموظفات بطريقة آمنة معقولة السعر ويعتمد عليها.
</a:t>
                      </a:r>
                      <a:r>
                        <a:rPr lang="en-US" sz="1000"/>
                        <a:t>Kasper Cab is a safe, reliable and affordable transportation service for working females.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659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- 2016-12-05 14:16:08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قرطاس تبسط الاختراعات القديمة وتحولها لتراكيب ثلاثية الابعاد وهدايا مميزة، سعيا لإحياء حضارتنا الغنية بالعلوم العريقة.
</a:t>
                      </a:r>
                      <a:r>
                        <a:rPr lang="en-US" sz="1000"/>
                        <a:t>Qirtas toys are 3 dimensional puzzles the inspire children by combining engineering, culture, and aesthetics of ancient inventions in a fun social-innovative experience.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540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- 2016-12-04 14:08:01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طلاء هي شركة ناشئة تستخدم طرق صديقة للبيئة لإنتاج طلاء عالي الجودة.
</a:t>
                      </a:r>
                      <a:r>
                        <a:rPr lang="en-US" sz="1000"/>
                        <a:t>Telaa is a startup company that uses innovative and environmentally friendly approach to develop high performance protective coatings.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902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- 2016-12-01 14:55:24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وردات هي أول متجر إلكتروني متخصص في عمل منتجات مصنوعة من الورد الطائفي وتصديرها محليا وعالميا.
</a:t>
                      </a:r>
                      <a:r>
                        <a:rPr lang="en-US" sz="1000"/>
                        <a:t>Wardat Store is the first online store specialized in Taif rose products and shipping them locally and internationally.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721071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2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6177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20161229_131734</Template>
  <TotalTime>0</TotalTime>
  <Words>427</Words>
  <Application>Microsoft Office PowerPoint</Application>
  <PresentationFormat>On-screen Show (4:3)</PresentationFormat>
  <Paragraphs>205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Lato</vt:lpstr>
      <vt:lpstr>quintly_template</vt:lpstr>
      <vt:lpstr>Overview</vt:lpstr>
      <vt:lpstr>Fans Total</vt:lpstr>
      <vt:lpstr>Key Metrics Table</vt:lpstr>
      <vt:lpstr>Interaction Rate</vt:lpstr>
      <vt:lpstr>Fans Change Rate</vt:lpstr>
      <vt:lpstr>People Talking About This Rate</vt:lpstr>
      <vt:lpstr>Key Metrics Radar</vt:lpstr>
      <vt:lpstr>Own Posts Table - 1 of 2</vt:lpstr>
      <vt:lpstr>Own Posts Table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2016-12-29T13:17:34Z</dcterms:created>
  <dcterms:modified xsi:type="dcterms:W3CDTF">2016-12-29T13:18:01Z</dcterms:modified>
</cp:coreProperties>
</file>