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6217</c:v>
                </c:pt>
                <c:pt idx="1">
                  <c:v>6221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91-41A8-953D-9468AA782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373264"/>
        <c:axId val="230375888"/>
      </c:lineChart>
      <c:dateAx>
        <c:axId val="230373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75888"/>
        <c:crosses val="autoZero"/>
        <c:auto val="1"/>
        <c:lblOffset val="100"/>
        <c:baseTimeUnit val="days"/>
      </c:dateAx>
      <c:valAx>
        <c:axId val="23037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7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1.0073111291632999</c:v>
                </c:pt>
                <c:pt idx="1">
                  <c:v>6.4339713688274E-2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23-4BAB-A106-467E05BE21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221624"/>
        <c:axId val="259223264"/>
      </c:lineChart>
      <c:dateAx>
        <c:axId val="25922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23264"/>
        <c:crosses val="autoZero"/>
        <c:auto val="1"/>
        <c:lblOffset val="100"/>
        <c:baseTimeUnit val="days"/>
      </c:dateAx>
      <c:valAx>
        <c:axId val="25922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2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0.33408772497035999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51-4A7F-9F65-9A4596893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395056"/>
        <c:axId val="260395384"/>
      </c:lineChart>
      <c:dateAx>
        <c:axId val="260395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95384"/>
        <c:crosses val="autoZero"/>
        <c:auto val="1"/>
        <c:lblOffset val="100"/>
        <c:baseTimeUnit val="days"/>
      </c:dateAx>
      <c:valAx>
        <c:axId val="26039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9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EB-470C-816C-D57FB8345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390792"/>
        <c:axId val="260391776"/>
      </c:lineChart>
      <c:dateAx>
        <c:axId val="26039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91776"/>
        <c:crosses val="autoZero"/>
        <c:auto val="1"/>
        <c:lblOffset val="100"/>
        <c:baseTimeUnit val="days"/>
      </c:dateAx>
      <c:valAx>
        <c:axId val="26039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9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74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0342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728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1370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780195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8306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0980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88075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007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6849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0637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40612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6854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37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mitefsaudi (MITEF Saudi Arabia)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39427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12/19/2016 - 12/26/2016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8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41508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826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27792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8662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649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4085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235300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2652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3278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56356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8469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55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- 2016-12-25 14:04:57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تسلح بالعمل و الاصرار و سيصبح العالم بين يديك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8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- 2016-12-22 15:06:41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تظلم فكرتك بخوفك، سجل الان و أطلق حلمك
 #انت_بكرة #مجتمع_جميل #باب_رزق_جميل #السعودية  #مشاريع_صغيرة #مشاريع_ناشئة #مشاريع_شبابية #أفكار #مسابقة  #اشترك_الان #سجل_الان
#</a:t>
                      </a:r>
                      <a:r>
                        <a:rPr lang="en-US" sz="1000"/>
                        <a:t>MITEFSaudi #saudiarabia #saudientrepreneurs #saudi_smes #ideas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25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- 2016-12-21 14:47:25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السعودي للاستثمار يؤمن بأهمية ريادة الأعمال و أثرها المهم على الاقتصاد لهذا السبب هو شريكنا الاستراتيجي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36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- 2016-12-20 14:05:37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مؤسسة الملك خالد تعنى بالتوعية بمفهوم الريادة الاجتماعية لذلك هي من أهم شركاءنا
 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5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- 2016-12-19 15:17:24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 هذه الخطوات و سجل فكرتك
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04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- 2016-12-19 07:55:20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قادر على تغيير العالم كل ما عليك هو انك تثق فيه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4755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12/19/2016 - 12/26/2016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631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20161226_070205</Template>
  <TotalTime>0</TotalTime>
  <Words>172</Words>
  <Application>Microsoft Office PowerPoint</Application>
  <PresentationFormat>On-screen Show (4:3)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Lato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Average Interactions Per Post</vt:lpstr>
      <vt:lpstr>Posts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2016-12-26T07:02:05Z</dcterms:created>
  <dcterms:modified xsi:type="dcterms:W3CDTF">2016-12-26T07:02:19Z</dcterms:modified>
</cp:coreProperties>
</file>