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@mitefsaudi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42723</c:v>
                </c:pt>
                <c:pt idx="1">
                  <c:v>42730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8411</c:v>
                </c:pt>
                <c:pt idx="1">
                  <c:v>8417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A3-4F57-A9B6-8A7A4D452E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619560"/>
        <c:axId val="233620872"/>
      </c:lineChart>
      <c:dateAx>
        <c:axId val="233619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20872"/>
        <c:crosses val="autoZero"/>
        <c:auto val="1"/>
        <c:lblOffset val="100"/>
        <c:baseTimeUnit val="days"/>
      </c:dateAx>
      <c:valAx>
        <c:axId val="23362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19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@mitefsaudi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42723</c:v>
                </c:pt>
                <c:pt idx="1">
                  <c:v>42730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1.5698587127159001</c:v>
                </c:pt>
                <c:pt idx="1">
                  <c:v>7.1335156342883996E-2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E7-4A05-8D05-78783DFE58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075728"/>
        <c:axId val="274078024"/>
      </c:lineChart>
      <c:dateAx>
        <c:axId val="274075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078024"/>
        <c:crosses val="autoZero"/>
        <c:auto val="1"/>
        <c:lblOffset val="100"/>
        <c:baseTimeUnit val="days"/>
      </c:dateAx>
      <c:valAx>
        <c:axId val="27407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07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@mitefsaudi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42723</c:v>
                </c:pt>
                <c:pt idx="1">
                  <c:v>42730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0.14178448757887999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9F-46CC-B02F-E1F2D63D73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287288"/>
        <c:axId val="276280728"/>
      </c:lineChart>
      <c:dateAx>
        <c:axId val="276287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80728"/>
        <c:crosses val="autoZero"/>
        <c:auto val="1"/>
        <c:lblOffset val="100"/>
        <c:baseTimeUnit val="days"/>
      </c:dateAx>
      <c:valAx>
        <c:axId val="27628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8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602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106793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797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758127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18040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9967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9164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035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2204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5668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8830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3132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5972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2511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8907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2368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5703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130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97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04499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12/19/2016 - 12/26/2016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035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22530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317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280676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19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380882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86105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7097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3830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3258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7894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862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665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- 2016-12-25 14:02:02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تسلح بالعمل و الاصرار و سيصبح العالم بين يديك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 </a:t>
                      </a:r>
                      <a:r>
                        <a:rPr lang="en-US" sz="1000"/>
                        <a:t>https://t.co/mM3rpUJaQG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0.0951%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28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- 2016-12-22 15:05:55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تظلم فكرتك بخوفك، سجل الان و أطلق حلمك
#انت_بكرة #مجتمع_جميل #باب_رزق_جميل
#</a:t>
                      </a:r>
                      <a:r>
                        <a:rPr lang="en-US" sz="1000"/>
                        <a:t>MITEFSaudi https://t.co/FHcxKraYTO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0.3349%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982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- 2016-12-21 14:50:02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السعودي للاستثمار يؤمن بأهمية ريادة الأعمال و أثرها المهم على الاقتصاد لهذا السبب هو شريكنا الاستراتيجي… </a:t>
                      </a:r>
                      <a:r>
                        <a:rPr lang="en-US" sz="1000"/>
                        <a:t>https://t.co/gdCSPsgjL6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0.0839%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- 2016-12-20 14:17:44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مؤسسة الملك خالد تعنى بالتوعية بمفهوم الريادة الاجتماعية لذلك هي من أهم شركاءنا
 #انت_بكرة #مجتمع_جميل… </a:t>
                      </a:r>
                      <a:r>
                        <a:rPr lang="en-US" sz="1000"/>
                        <a:t>https://t.co/Ns71KGgrV0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958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- 2016-12-19 15:15:38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اتبع هذه الخطوات و سجل فكرتك
#انت_بكرة #مجتمع_جميل #باب_رزق_جميل
#</a:t>
                      </a:r>
                      <a:r>
                        <a:rPr lang="en-US" sz="1000"/>
                        <a:t>MITEFSaudi https://t.co/pxSr7OB2vt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824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- 2016-12-19 07:47:50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مشروعك قادر على تغيير العالم كل ما عليك هو انك تثق فيه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 </a:t>
                      </a:r>
                      <a:r>
                        <a:rPr lang="en-US" sz="1000"/>
                        <a:t>https://t.co/NEZXHNFMlL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0.1084%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41136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12/19/2016 - 12/26/2016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6093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20161226_065447</Template>
  <TotalTime>0</TotalTime>
  <Words>171</Words>
  <Application>Microsoft Office PowerPoint</Application>
  <PresentationFormat>On-screen Show (4:3)</PresentationFormat>
  <Paragraphs>86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Lato</vt:lpstr>
      <vt:lpstr>Calibri</vt:lpstr>
      <vt:lpstr>quintly_template</vt:lpstr>
      <vt:lpstr>Overview</vt:lpstr>
      <vt:lpstr>Followers Total</vt:lpstr>
      <vt:lpstr>Key Metrics Table</vt:lpstr>
      <vt:lpstr>Followers Change Rate</vt:lpstr>
      <vt:lpstr>Interaction Rate</vt:lpstr>
      <vt:lpstr>Own and Retweeted Tweets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2016-12-26T06:54:48Z</dcterms:created>
  <dcterms:modified xsi:type="dcterms:W3CDTF">2016-12-26T06:55:00Z</dcterms:modified>
</cp:coreProperties>
</file>