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42" d="100"/>
          <a:sy n="42" d="100"/>
        </p:scale>
        <p:origin x="72" y="78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42723</c:v>
                </c:pt>
                <c:pt idx="1">
                  <c:v>42730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24408</c:v>
                </c:pt>
                <c:pt idx="1">
                  <c:v>24409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276-4915-8276-C593B34C231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6003912"/>
        <c:axId val="256002600"/>
      </c:lineChart>
      <c:dateAx>
        <c:axId val="25600391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02600"/>
        <c:crosses val="autoZero"/>
        <c:auto val="1"/>
        <c:lblOffset val="100"/>
        <c:baseTimeUnit val="days"/>
      </c:dateAx>
      <c:valAx>
        <c:axId val="256002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60039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42723</c:v>
                </c:pt>
                <c:pt idx="1">
                  <c:v>42730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6.5565709134123001E-3</c:v>
                </c:pt>
                <c:pt idx="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E12-4F95-93B9-E88A37AE21F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2679720"/>
        <c:axId val="232679064"/>
      </c:lineChart>
      <c:dateAx>
        <c:axId val="23267972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679064"/>
        <c:crosses val="autoZero"/>
        <c:auto val="1"/>
        <c:lblOffset val="100"/>
        <c:baseTimeUnit val="days"/>
      </c:dateAx>
      <c:valAx>
        <c:axId val="232679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26797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42723</c:v>
                </c:pt>
                <c:pt idx="1">
                  <c:v>42730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4.0986966144765997E-2</c:v>
                </c:pt>
                <c:pt idx="1">
                  <c:v>4.0970173713537001E-3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458-493B-ACE3-E1B57C0EB8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0407032"/>
        <c:axId val="260404408"/>
      </c:lineChart>
      <c:dateAx>
        <c:axId val="26040703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404408"/>
        <c:crosses val="autoZero"/>
        <c:auto val="1"/>
        <c:lblOffset val="100"/>
        <c:baseTimeUnit val="days"/>
      </c:dateAx>
      <c:valAx>
        <c:axId val="2604044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040703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</c:f>
              <c:numCache>
                <c:formatCode>m/d/yyyy</c:formatCode>
                <c:ptCount val="2"/>
                <c:pt idx="0">
                  <c:v>42723</c:v>
                </c:pt>
                <c:pt idx="1">
                  <c:v>42730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0.13520157325467</c:v>
                </c:pt>
                <c:pt idx="1">
                  <c:v>0.13929288377238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38F-46CB-BDAC-39D2622D68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47260824"/>
        <c:axId val="258838648"/>
      </c:lineChart>
      <c:dateAx>
        <c:axId val="14726082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838648"/>
        <c:crosses val="autoZero"/>
        <c:auto val="1"/>
        <c:lblOffset val="100"/>
        <c:baseTimeUnit val="days"/>
      </c:dateAx>
      <c:valAx>
        <c:axId val="258838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7260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MIT Enterprise Forum Saudi Arabia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1EC-4135-985C-747E1CBFA5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8841272"/>
        <c:axId val="258844552"/>
      </c:radarChart>
      <c:catAx>
        <c:axId val="258841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844552"/>
        <c:crosses val="autoZero"/>
        <c:auto val="1"/>
        <c:lblAlgn val="ctr"/>
        <c:lblOffset val="100"/>
        <c:noMultiLvlLbl val="0"/>
      </c:catAx>
      <c:valAx>
        <c:axId val="2588445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8841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12/26/2016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47196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638981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12/19/2016 - 01/01/2017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13924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3680108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3624">
                  <a:extLst>
                    <a:ext uri="{9D8B030D-6E8A-4147-A177-3AD203B41FA5}">
                      <a16:colId xmlns:a16="http://schemas.microsoft.com/office/drawing/2014/main" val="126554232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63130794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759605262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64089507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83781318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91264288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800559928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2582095266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2820690"/>
                    </a:ext>
                  </a:extLst>
                </a:gridCol>
                <a:gridCol w="740664">
                  <a:extLst>
                    <a:ext uri="{9D8B030D-6E8A-4147-A177-3AD203B41FA5}">
                      <a16:colId xmlns:a16="http://schemas.microsoft.com/office/drawing/2014/main" val="1582644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23692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MIT Enterprise Forum Saudi Arabia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24409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029487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12/19/2016 - 12/26/2016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160194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269858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12/19/2016 - 01/01/2017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794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2952549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12/19/2016 - 01/01/2017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120016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57464783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12/19/2016 - 01/01/2017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9579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8643986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12/19/2016 - 12/26/2016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012778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6847546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5460799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0662185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324971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2083143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58442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5856014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1136167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237515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7182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- 2016-12-22 15:05:56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لا تظلم فكرتك بخوفك، سجل الان و أطلق حلمك
#انت_بكرة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0883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- 2016-12-21 14:49:44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البنك السعودي للاستثمار يؤمن بأهمية ريادة الأعمال و أثرها المهم على الاقتصاد لهذا السبب هو شريكنا الاستراتيجي
#</a:t>
                      </a:r>
                      <a:r>
                        <a:rPr lang="en-US" sz="1000"/>
                        <a:t>MITEFSaudi 
 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80601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- 2016-12-20 14:17:46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مؤسسة الملك خالد تعنى بالتوعية بمفهوم الريادة الاجتماعية لذلك هي من أهم شركاءنا
 #انت_بكرة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2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- 2016-12-19 15:16:01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اتبع هذه الخطوات و سجل فكرتك
#انت_بكرة #مجتمع_جميل #باب_رزق_جميل
#</a:t>
                      </a:r>
                      <a:r>
                        <a:rPr lang="en-US" sz="1000"/>
                        <a:t>MITEFSaudi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0.0041%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1733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MIT Enterprise Forum Saudi Arabia - 2016-12-19 07:47:42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مشروعك قادر على تغيير العالم كل ما عليك هو انك تثق فيه
#</a:t>
                      </a:r>
                      <a:r>
                        <a:rPr lang="en-US" sz="1000"/>
                        <a:t>MITEFSaudi
#</a:t>
                      </a:r>
                      <a:r>
                        <a:rPr lang="ar-AE" sz="1000"/>
                        <a:t>انت_بكرة #مجتمع_جميل #باب_رزق_جميل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0.0082%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596801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12/19/2016 - 12/26/2016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8103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20161226_064512</Template>
  <TotalTime>0</TotalTime>
  <Words>189</Words>
  <Application>Microsoft Office PowerPoint</Application>
  <PresentationFormat>On-screen Show (4:3)</PresentationFormat>
  <Paragraphs>90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Lato</vt:lpstr>
      <vt:lpstr>Calibri</vt:lpstr>
      <vt:lpstr>quintly_template</vt:lpstr>
      <vt:lpstr>Overview</vt:lpstr>
      <vt:lpstr>Fans Total</vt:lpstr>
      <vt:lpstr>Key Metrics Table</vt:lpstr>
      <vt:lpstr>Interaction Rate</vt:lpstr>
      <vt:lpstr>Fans Change Rate</vt:lpstr>
      <vt:lpstr>People Talking About This Rate</vt:lpstr>
      <vt:lpstr>Key Metrics Radar</vt:lpstr>
      <vt:lpstr>Own Posts Table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2016-12-26T06:45:12Z</dcterms:created>
  <dcterms:modified xsi:type="dcterms:W3CDTF">2016-12-26T06:45:27Z</dcterms:modified>
</cp:coreProperties>
</file>