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@AlMuhaidibSF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10241</c:v>
                </c:pt>
                <c:pt idx="1">
                  <c:v>11347</c:v>
                </c:pt>
                <c:pt idx="2">
                  <c:v>11694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F3-458C-A933-4A04F40F5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13368"/>
        <c:axId val="234013696"/>
      </c:lineChart>
      <c:dateAx>
        <c:axId val="234013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3696"/>
        <c:crosses val="autoZero"/>
        <c:auto val="1"/>
        <c:lblOffset val="100"/>
        <c:baseTimeUnit val="months"/>
      </c:dateAx>
      <c:valAx>
        <c:axId val="23401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2720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53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20161225_122805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2016-12-25T12:28:06Z</dcterms:created>
  <dcterms:modified xsi:type="dcterms:W3CDTF">2016-12-25T12:28:13Z</dcterms:modified>
</cp:coreProperties>
</file>