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EADF-4F4E-8323-2034C21283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503592"/>
        <c:axId val="232503920"/>
      </c:lineChart>
      <c:catAx>
        <c:axId val="2325035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503920"/>
        <c:crosses val="autoZero"/>
        <c:auto val="1"/>
        <c:lblAlgn val="ctr"/>
        <c:lblOffset val="100"/>
        <c:noMultiLvlLbl val="0"/>
      </c:catAx>
      <c:valAx>
        <c:axId val="23250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50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48624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347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20161225_122718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2016-12-25T12:27:19Z</dcterms:created>
  <dcterms:modified xsi:type="dcterms:W3CDTF">2016-12-25T12:27:21Z</dcterms:modified>
</cp:coreProperties>
</file>