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@AlMuhaidibSF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42698</c:v>
                </c:pt>
                <c:pt idx="1">
                  <c:v>42699</c:v>
                </c:pt>
                <c:pt idx="2">
                  <c:v>42700</c:v>
                </c:pt>
                <c:pt idx="3">
                  <c:v>42701</c:v>
                </c:pt>
                <c:pt idx="4">
                  <c:v>42702</c:v>
                </c:pt>
                <c:pt idx="5">
                  <c:v>42703</c:v>
                </c:pt>
                <c:pt idx="6">
                  <c:v>42704</c:v>
                </c:pt>
                <c:pt idx="7">
                  <c:v>42705</c:v>
                </c:pt>
                <c:pt idx="8">
                  <c:v>42706</c:v>
                </c:pt>
                <c:pt idx="9">
                  <c:v>42707</c:v>
                </c:pt>
                <c:pt idx="10">
                  <c:v>42708</c:v>
                </c:pt>
                <c:pt idx="11">
                  <c:v>42709</c:v>
                </c:pt>
                <c:pt idx="12">
                  <c:v>42710</c:v>
                </c:pt>
                <c:pt idx="13">
                  <c:v>42711</c:v>
                </c:pt>
                <c:pt idx="14">
                  <c:v>42712</c:v>
                </c:pt>
                <c:pt idx="15">
                  <c:v>42713</c:v>
                </c:pt>
                <c:pt idx="16">
                  <c:v>42714</c:v>
                </c:pt>
                <c:pt idx="17">
                  <c:v>42715</c:v>
                </c:pt>
                <c:pt idx="18">
                  <c:v>42716</c:v>
                </c:pt>
                <c:pt idx="19">
                  <c:v>42717</c:v>
                </c:pt>
                <c:pt idx="20">
                  <c:v>42718</c:v>
                </c:pt>
                <c:pt idx="21">
                  <c:v>42719</c:v>
                </c:pt>
                <c:pt idx="22">
                  <c:v>42720</c:v>
                </c:pt>
                <c:pt idx="23">
                  <c:v>42721</c:v>
                </c:pt>
                <c:pt idx="24">
                  <c:v>42722</c:v>
                </c:pt>
                <c:pt idx="25">
                  <c:v>42723</c:v>
                </c:pt>
                <c:pt idx="26">
                  <c:v>42724</c:v>
                </c:pt>
                <c:pt idx="27">
                  <c:v>42725</c:v>
                </c:pt>
                <c:pt idx="28">
                  <c:v>42726</c:v>
                </c:pt>
                <c:pt idx="29">
                  <c:v>42727</c:v>
                </c:pt>
                <c:pt idx="30">
                  <c:v>42728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11141</c:v>
                </c:pt>
                <c:pt idx="1">
                  <c:v>11204</c:v>
                </c:pt>
                <c:pt idx="2">
                  <c:v>11259</c:v>
                </c:pt>
                <c:pt idx="3">
                  <c:v>11290</c:v>
                </c:pt>
                <c:pt idx="4">
                  <c:v>11315</c:v>
                </c:pt>
                <c:pt idx="5">
                  <c:v>11323</c:v>
                </c:pt>
                <c:pt idx="6">
                  <c:v>11347</c:v>
                </c:pt>
                <c:pt idx="7">
                  <c:v>11393</c:v>
                </c:pt>
                <c:pt idx="8">
                  <c:v>11409</c:v>
                </c:pt>
                <c:pt idx="9">
                  <c:v>11425</c:v>
                </c:pt>
                <c:pt idx="10">
                  <c:v>11424</c:v>
                </c:pt>
                <c:pt idx="11">
                  <c:v>11460</c:v>
                </c:pt>
                <c:pt idx="12">
                  <c:v>11493</c:v>
                </c:pt>
                <c:pt idx="13">
                  <c:v>11515</c:v>
                </c:pt>
                <c:pt idx="14">
                  <c:v>11525</c:v>
                </c:pt>
                <c:pt idx="15">
                  <c:v>11546</c:v>
                </c:pt>
                <c:pt idx="16">
                  <c:v>11569</c:v>
                </c:pt>
                <c:pt idx="17">
                  <c:v>11581</c:v>
                </c:pt>
                <c:pt idx="18">
                  <c:v>11589</c:v>
                </c:pt>
                <c:pt idx="19">
                  <c:v>11606</c:v>
                </c:pt>
                <c:pt idx="20">
                  <c:v>11632</c:v>
                </c:pt>
                <c:pt idx="21">
                  <c:v>11640</c:v>
                </c:pt>
                <c:pt idx="22">
                  <c:v>11656</c:v>
                </c:pt>
                <c:pt idx="23">
                  <c:v>11659</c:v>
                </c:pt>
                <c:pt idx="24">
                  <c:v>11669</c:v>
                </c:pt>
                <c:pt idx="25">
                  <c:v>11669</c:v>
                </c:pt>
                <c:pt idx="26">
                  <c:v>11680</c:v>
                </c:pt>
                <c:pt idx="27">
                  <c:v>11675</c:v>
                </c:pt>
                <c:pt idx="28">
                  <c:v>11678</c:v>
                </c:pt>
                <c:pt idx="29">
                  <c:v>11687</c:v>
                </c:pt>
                <c:pt idx="30">
                  <c:v>11693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E2-4561-B066-E116BE60A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521432"/>
        <c:axId val="259521760"/>
      </c:lineChart>
      <c:dateAx>
        <c:axId val="25952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21760"/>
        <c:crosses val="autoZero"/>
        <c:auto val="1"/>
        <c:lblOffset val="100"/>
        <c:baseTimeUnit val="days"/>
      </c:dateAx>
      <c:valAx>
        <c:axId val="25952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2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1485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11/24/2016 - 12/24/2016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921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20161225_122412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2016-12-25T12:24:12Z</dcterms:created>
  <dcterms:modified xsi:type="dcterms:W3CDTF">2016-12-25T12:24:15Z</dcterms:modified>
</cp:coreProperties>
</file>